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5" r:id="rId1"/>
  </p:sldMasterIdLst>
  <p:notesMasterIdLst>
    <p:notesMasterId r:id="rId27"/>
  </p:notesMasterIdLst>
  <p:sldIdLst>
    <p:sldId id="317" r:id="rId2"/>
    <p:sldId id="279" r:id="rId3"/>
    <p:sldId id="268" r:id="rId4"/>
    <p:sldId id="269" r:id="rId5"/>
    <p:sldId id="349" r:id="rId6"/>
    <p:sldId id="355" r:id="rId7"/>
    <p:sldId id="356" r:id="rId8"/>
    <p:sldId id="313" r:id="rId9"/>
    <p:sldId id="324" r:id="rId10"/>
    <p:sldId id="318" r:id="rId11"/>
    <p:sldId id="294" r:id="rId12"/>
    <p:sldId id="304" r:id="rId13"/>
    <p:sldId id="350" r:id="rId14"/>
    <p:sldId id="307" r:id="rId15"/>
    <p:sldId id="351" r:id="rId16"/>
    <p:sldId id="342" r:id="rId17"/>
    <p:sldId id="330" r:id="rId18"/>
    <p:sldId id="273" r:id="rId19"/>
    <p:sldId id="344" r:id="rId20"/>
    <p:sldId id="345" r:id="rId21"/>
    <p:sldId id="346" r:id="rId22"/>
    <p:sldId id="321" r:id="rId23"/>
    <p:sldId id="284" r:id="rId24"/>
    <p:sldId id="295" r:id="rId25"/>
    <p:sldId id="348" r:id="rId26"/>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878"/>
    <p:restoredTop sz="94403"/>
  </p:normalViewPr>
  <p:slideViewPr>
    <p:cSldViewPr>
      <p:cViewPr varScale="1">
        <p:scale>
          <a:sx n="158" d="100"/>
          <a:sy n="158" d="100"/>
        </p:scale>
        <p:origin x="456" y="1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74BDA893-26D1-617D-96CF-4EAD5DF78B45}"/>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ea typeface="+mn-ea"/>
                <a:cs typeface="+mn-cs"/>
              </a:defRPr>
            </a:lvl1pPr>
          </a:lstStyle>
          <a:p>
            <a:pPr>
              <a:defRPr/>
            </a:pPr>
            <a:endParaRPr lang="en-US"/>
          </a:p>
        </p:txBody>
      </p:sp>
      <p:sp>
        <p:nvSpPr>
          <p:cNvPr id="66563" name="Rectangle 3">
            <a:extLst>
              <a:ext uri="{FF2B5EF4-FFF2-40B4-BE49-F238E27FC236}">
                <a16:creationId xmlns:a16="http://schemas.microsoft.com/office/drawing/2014/main" id="{153B4851-1718-09B1-88E8-68D99458EFF6}"/>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mn-ea"/>
                <a:cs typeface="+mn-cs"/>
              </a:defRPr>
            </a:lvl1pPr>
          </a:lstStyle>
          <a:p>
            <a:pPr>
              <a:defRPr/>
            </a:pPr>
            <a:endParaRPr lang="en-US"/>
          </a:p>
        </p:txBody>
      </p:sp>
      <p:sp>
        <p:nvSpPr>
          <p:cNvPr id="13316" name="Rectangle 4">
            <a:extLst>
              <a:ext uri="{FF2B5EF4-FFF2-40B4-BE49-F238E27FC236}">
                <a16:creationId xmlns:a16="http://schemas.microsoft.com/office/drawing/2014/main" id="{4E84A71A-5CD1-FBDC-6720-F6BC064B9994}"/>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5" name="Rectangle 5">
            <a:extLst>
              <a:ext uri="{FF2B5EF4-FFF2-40B4-BE49-F238E27FC236}">
                <a16:creationId xmlns:a16="http://schemas.microsoft.com/office/drawing/2014/main" id="{55537ECC-8511-6F9C-4EB2-0ED3E758FB5E}"/>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6566" name="Rectangle 6">
            <a:extLst>
              <a:ext uri="{FF2B5EF4-FFF2-40B4-BE49-F238E27FC236}">
                <a16:creationId xmlns:a16="http://schemas.microsoft.com/office/drawing/2014/main" id="{F2BBB74F-32EC-0AC8-4AB5-92C1F7ECD683}"/>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ea typeface="+mn-ea"/>
                <a:cs typeface="+mn-cs"/>
              </a:defRPr>
            </a:lvl1pPr>
          </a:lstStyle>
          <a:p>
            <a:pPr>
              <a:defRPr/>
            </a:pPr>
            <a:endParaRPr lang="en-US"/>
          </a:p>
        </p:txBody>
      </p:sp>
      <p:sp>
        <p:nvSpPr>
          <p:cNvPr id="66567" name="Rectangle 7">
            <a:extLst>
              <a:ext uri="{FF2B5EF4-FFF2-40B4-BE49-F238E27FC236}">
                <a16:creationId xmlns:a16="http://schemas.microsoft.com/office/drawing/2014/main" id="{94C7A1B0-98F8-1576-F34E-99E4B389F041}"/>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fld id="{5440B6EF-D70A-224A-B1A1-90F659995CD7}"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7">
            <a:extLst>
              <a:ext uri="{FF2B5EF4-FFF2-40B4-BE49-F238E27FC236}">
                <a16:creationId xmlns:a16="http://schemas.microsoft.com/office/drawing/2014/main" id="{D3B4FECF-EF7A-F0CC-0A96-1C613845ABD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B4AB8C6-A43C-814D-BE99-BF6288DA45EB}" type="slidenum">
              <a:rPr lang="en-US" altLang="en-US" sz="1200"/>
              <a:pPr/>
              <a:t>1</a:t>
            </a:fld>
            <a:endParaRPr lang="en-US" altLang="en-US" sz="1200"/>
          </a:p>
        </p:txBody>
      </p:sp>
      <p:sp>
        <p:nvSpPr>
          <p:cNvPr id="15362" name="Rectangle 2">
            <a:extLst>
              <a:ext uri="{FF2B5EF4-FFF2-40B4-BE49-F238E27FC236}">
                <a16:creationId xmlns:a16="http://schemas.microsoft.com/office/drawing/2014/main" id="{88A7919E-32BA-E83C-258C-8D6C34EC5499}"/>
              </a:ext>
            </a:extLst>
          </p:cNvPr>
          <p:cNvSpPr>
            <a:spLocks noGrp="1" noRot="1" noChangeAspect="1" noChangeArrowheads="1" noTextEdit="1"/>
          </p:cNvSpPr>
          <p:nvPr>
            <p:ph type="sldImg"/>
          </p:nvPr>
        </p:nvSpPr>
        <p:spPr>
          <a:ln/>
        </p:spPr>
      </p:sp>
      <p:sp>
        <p:nvSpPr>
          <p:cNvPr id="67587" name="Rectangle 3">
            <a:extLst>
              <a:ext uri="{FF2B5EF4-FFF2-40B4-BE49-F238E27FC236}">
                <a16:creationId xmlns:a16="http://schemas.microsoft.com/office/drawing/2014/main" id="{9ACD7A8F-4EBB-3465-AB0B-BEDC75CFBF30}"/>
              </a:ext>
            </a:extLst>
          </p:cNvPr>
          <p:cNvSpPr>
            <a:spLocks noGrp="1" noChangeArrowheads="1"/>
          </p:cNvSpPr>
          <p:nvPr>
            <p:ph type="body" idx="1"/>
          </p:nvPr>
        </p:nvSpPr>
        <p:spPr/>
        <p:txBody>
          <a:bodyPr/>
          <a:lstStyle/>
          <a:p>
            <a:pPr eaLnBrk="1" hangingPunct="1">
              <a:defRPr/>
            </a:pPr>
            <a:endParaRPr lang="en-US">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7">
            <a:extLst>
              <a:ext uri="{FF2B5EF4-FFF2-40B4-BE49-F238E27FC236}">
                <a16:creationId xmlns:a16="http://schemas.microsoft.com/office/drawing/2014/main" id="{F04625E7-9884-C952-26AF-CEA4E75A94B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BB8BED23-B540-2E45-A55B-BDACB2283547}" type="slidenum">
              <a:rPr lang="en-US" altLang="en-US" sz="1200"/>
              <a:pPr/>
              <a:t>23</a:t>
            </a:fld>
            <a:endParaRPr lang="en-US" altLang="en-US" sz="1200"/>
          </a:p>
        </p:txBody>
      </p:sp>
      <p:sp>
        <p:nvSpPr>
          <p:cNvPr id="51202" name="Rectangle 2">
            <a:extLst>
              <a:ext uri="{FF2B5EF4-FFF2-40B4-BE49-F238E27FC236}">
                <a16:creationId xmlns:a16="http://schemas.microsoft.com/office/drawing/2014/main" id="{74F324AF-29E6-7D9D-EBEC-2D34B95FACF8}"/>
              </a:ext>
            </a:extLst>
          </p:cNvPr>
          <p:cNvSpPr>
            <a:spLocks noGrp="1" noRot="1" noChangeAspect="1" noChangeArrowheads="1" noTextEdit="1"/>
          </p:cNvSpPr>
          <p:nvPr>
            <p:ph type="sldImg"/>
          </p:nvPr>
        </p:nvSpPr>
        <p:spPr>
          <a:ln/>
        </p:spPr>
      </p:sp>
      <p:sp>
        <p:nvSpPr>
          <p:cNvPr id="51203" name="Rectangle 3">
            <a:extLst>
              <a:ext uri="{FF2B5EF4-FFF2-40B4-BE49-F238E27FC236}">
                <a16:creationId xmlns:a16="http://schemas.microsoft.com/office/drawing/2014/main" id="{3F491AF6-2713-46C5-2AC5-B96B8441616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7">
            <a:extLst>
              <a:ext uri="{FF2B5EF4-FFF2-40B4-BE49-F238E27FC236}">
                <a16:creationId xmlns:a16="http://schemas.microsoft.com/office/drawing/2014/main" id="{86C01442-C517-39CB-045F-46BFEF20FBF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BC8C8F8E-813E-CF45-968C-21989D1895DD}" type="slidenum">
              <a:rPr lang="en-US" altLang="en-US" sz="1200"/>
              <a:pPr/>
              <a:t>24</a:t>
            </a:fld>
            <a:endParaRPr lang="en-US" altLang="en-US" sz="1200"/>
          </a:p>
        </p:txBody>
      </p:sp>
      <p:sp>
        <p:nvSpPr>
          <p:cNvPr id="53250" name="Rectangle 2">
            <a:extLst>
              <a:ext uri="{FF2B5EF4-FFF2-40B4-BE49-F238E27FC236}">
                <a16:creationId xmlns:a16="http://schemas.microsoft.com/office/drawing/2014/main" id="{8496F8E1-96DA-3A94-013D-1D869AADF05E}"/>
              </a:ext>
            </a:extLst>
          </p:cNvPr>
          <p:cNvSpPr>
            <a:spLocks noGrp="1" noRot="1" noChangeAspect="1" noChangeArrowheads="1" noTextEdit="1"/>
          </p:cNvSpPr>
          <p:nvPr>
            <p:ph type="sldImg"/>
          </p:nvPr>
        </p:nvSpPr>
        <p:spPr>
          <a:ln/>
        </p:spPr>
      </p:sp>
      <p:sp>
        <p:nvSpPr>
          <p:cNvPr id="53251" name="Rectangle 3">
            <a:extLst>
              <a:ext uri="{FF2B5EF4-FFF2-40B4-BE49-F238E27FC236}">
                <a16:creationId xmlns:a16="http://schemas.microsoft.com/office/drawing/2014/main" id="{C6B00C6D-BC5F-3B43-7DD6-B306D23F36B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7">
            <a:extLst>
              <a:ext uri="{FF2B5EF4-FFF2-40B4-BE49-F238E27FC236}">
                <a16:creationId xmlns:a16="http://schemas.microsoft.com/office/drawing/2014/main" id="{126FD289-ECEA-D704-A55F-D0C074FB013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5E864D3C-0325-8F42-AA2F-3DBFB01DBA49}" type="slidenum">
              <a:rPr lang="en-US" altLang="en-US" sz="1200"/>
              <a:pPr/>
              <a:t>25</a:t>
            </a:fld>
            <a:endParaRPr lang="en-US" altLang="en-US" sz="1200"/>
          </a:p>
        </p:txBody>
      </p:sp>
      <p:sp>
        <p:nvSpPr>
          <p:cNvPr id="55298" name="Rectangle 2">
            <a:extLst>
              <a:ext uri="{FF2B5EF4-FFF2-40B4-BE49-F238E27FC236}">
                <a16:creationId xmlns:a16="http://schemas.microsoft.com/office/drawing/2014/main" id="{76A9EEF1-FC14-B2E3-BF51-5F6F33D35026}"/>
              </a:ext>
            </a:extLst>
          </p:cNvPr>
          <p:cNvSpPr>
            <a:spLocks noGrp="1" noRot="1" noChangeAspect="1" noChangeArrowheads="1" noTextEdit="1"/>
          </p:cNvSpPr>
          <p:nvPr>
            <p:ph type="sldImg"/>
          </p:nvPr>
        </p:nvSpPr>
        <p:spPr>
          <a:ln/>
        </p:spPr>
      </p:sp>
      <p:sp>
        <p:nvSpPr>
          <p:cNvPr id="55299" name="Rectangle 3">
            <a:extLst>
              <a:ext uri="{FF2B5EF4-FFF2-40B4-BE49-F238E27FC236}">
                <a16:creationId xmlns:a16="http://schemas.microsoft.com/office/drawing/2014/main" id="{6C84A2D3-F9C2-04AD-96D5-745E2A876C8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7">
            <a:extLst>
              <a:ext uri="{FF2B5EF4-FFF2-40B4-BE49-F238E27FC236}">
                <a16:creationId xmlns:a16="http://schemas.microsoft.com/office/drawing/2014/main" id="{3C121038-A43F-38DF-7002-62AEB05345D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2BBEFDD8-9F26-B34E-8C4A-5EBB055AF6B3}" type="slidenum">
              <a:rPr lang="en-US" altLang="en-US" sz="1200"/>
              <a:pPr/>
              <a:t>2</a:t>
            </a:fld>
            <a:endParaRPr lang="en-US" altLang="en-US" sz="1200"/>
          </a:p>
        </p:txBody>
      </p:sp>
      <p:sp>
        <p:nvSpPr>
          <p:cNvPr id="45058" name="Rectangle 2">
            <a:extLst>
              <a:ext uri="{FF2B5EF4-FFF2-40B4-BE49-F238E27FC236}">
                <a16:creationId xmlns:a16="http://schemas.microsoft.com/office/drawing/2014/main" id="{A2518B38-34A1-3830-81C4-F1B52340C837}"/>
              </a:ext>
            </a:extLst>
          </p:cNvPr>
          <p:cNvSpPr>
            <a:spLocks noGrp="1" noRot="1" noChangeAspect="1" noChangeArrowheads="1" noTextEdit="1"/>
          </p:cNvSpPr>
          <p:nvPr>
            <p:ph type="sldImg"/>
          </p:nvPr>
        </p:nvSpPr>
        <p:spPr>
          <a:ln/>
        </p:spPr>
      </p:sp>
      <p:sp>
        <p:nvSpPr>
          <p:cNvPr id="45059" name="Rectangle 3">
            <a:extLst>
              <a:ext uri="{FF2B5EF4-FFF2-40B4-BE49-F238E27FC236}">
                <a16:creationId xmlns:a16="http://schemas.microsoft.com/office/drawing/2014/main" id="{E73E8732-E89A-7031-FA96-3237F4E2A16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a:extLst>
              <a:ext uri="{FF2B5EF4-FFF2-40B4-BE49-F238E27FC236}">
                <a16:creationId xmlns:a16="http://schemas.microsoft.com/office/drawing/2014/main" id="{06AEDF7E-D58D-E9F0-D47A-DFBDD7FF6BB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FAC020F-7C05-BC4D-842E-CEF95A45D2F6}" type="slidenum">
              <a:rPr lang="en-US" altLang="en-US" sz="1200"/>
              <a:pPr/>
              <a:t>3</a:t>
            </a:fld>
            <a:endParaRPr lang="en-US" altLang="en-US" sz="1200"/>
          </a:p>
        </p:txBody>
      </p:sp>
      <p:sp>
        <p:nvSpPr>
          <p:cNvPr id="17410" name="Rectangle 2">
            <a:extLst>
              <a:ext uri="{FF2B5EF4-FFF2-40B4-BE49-F238E27FC236}">
                <a16:creationId xmlns:a16="http://schemas.microsoft.com/office/drawing/2014/main" id="{08A6F619-5FC5-B41A-3CA9-E7F6C5578180}"/>
              </a:ext>
            </a:extLst>
          </p:cNvPr>
          <p:cNvSpPr>
            <a:spLocks noGrp="1" noRot="1" noChangeAspect="1" noChangeArrowheads="1" noTextEdit="1"/>
          </p:cNvSpPr>
          <p:nvPr>
            <p:ph type="sldImg"/>
          </p:nvPr>
        </p:nvSpPr>
        <p:spPr>
          <a:ln/>
        </p:spPr>
      </p:sp>
      <p:sp>
        <p:nvSpPr>
          <p:cNvPr id="17411" name="Rectangle 3">
            <a:extLst>
              <a:ext uri="{FF2B5EF4-FFF2-40B4-BE49-F238E27FC236}">
                <a16:creationId xmlns:a16="http://schemas.microsoft.com/office/drawing/2014/main" id="{43B73723-8685-E28C-6EFE-41BF5225CDE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a typeface="ＭＳ Ｐゴシック" panose="020B0600070205080204" pitchFamily="34" charset="-128"/>
            </a:endParaRPr>
          </a:p>
          <a:p>
            <a:pPr eaLnBrk="1" hangingPunct="1"/>
            <a:endParaRPr lang="en-US" altLang="en-US" dirty="0">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0C96AD06-638A-624A-7C80-A4740864DAB9}"/>
              </a:ext>
            </a:extLst>
          </p:cNvPr>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2609A3C-47DF-FE48-872E-390C34775DE4}" type="slidenum">
              <a:rPr lang="en-US" altLang="en-US" sz="1200"/>
              <a:pPr/>
              <a:t>4</a:t>
            </a:fld>
            <a:endParaRPr lang="en-US" altLang="en-US" sz="1200"/>
          </a:p>
        </p:txBody>
      </p:sp>
      <p:sp>
        <p:nvSpPr>
          <p:cNvPr id="70658" name="Rectangle 2">
            <a:extLst>
              <a:ext uri="{FF2B5EF4-FFF2-40B4-BE49-F238E27FC236}">
                <a16:creationId xmlns:a16="http://schemas.microsoft.com/office/drawing/2014/main" id="{7793DDC3-3730-FC62-7399-050E4E0297AC}"/>
              </a:ext>
            </a:extLst>
          </p:cNvPr>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70659" name="Rectangle 3">
            <a:extLst>
              <a:ext uri="{FF2B5EF4-FFF2-40B4-BE49-F238E27FC236}">
                <a16:creationId xmlns:a16="http://schemas.microsoft.com/office/drawing/2014/main" id="{12476624-1105-8203-EC3D-2DBA177F5701}"/>
              </a:ext>
            </a:extLst>
          </p:cNvPr>
          <p:cNvSpPr>
            <a:spLocks noGrp="1" noChangeArrowheads="1"/>
          </p:cNvSpPr>
          <p:nvPr>
            <p:ph type="body" idx="1"/>
          </p:nvPr>
        </p:nvSpPr>
        <p:spPr/>
        <p:txBody>
          <a:bodyPr/>
          <a:lstStyle/>
          <a:p>
            <a:pPr eaLnBrk="1" hangingPunct="1">
              <a:defRPr/>
            </a:pPr>
            <a:endParaRPr lang="en-US">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a:extLst>
              <a:ext uri="{FF2B5EF4-FFF2-40B4-BE49-F238E27FC236}">
                <a16:creationId xmlns:a16="http://schemas.microsoft.com/office/drawing/2014/main" id="{A201D99B-260C-EDE6-F63A-82D14CD51F3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9067D7A7-3496-B24E-83B4-113E8B32ED71}" type="slidenum">
              <a:rPr lang="en-US" altLang="en-US" sz="1200"/>
              <a:pPr/>
              <a:t>10</a:t>
            </a:fld>
            <a:endParaRPr lang="en-US" altLang="en-US" sz="1200"/>
          </a:p>
        </p:txBody>
      </p:sp>
      <p:sp>
        <p:nvSpPr>
          <p:cNvPr id="20482" name="Rectangle 2">
            <a:extLst>
              <a:ext uri="{FF2B5EF4-FFF2-40B4-BE49-F238E27FC236}">
                <a16:creationId xmlns:a16="http://schemas.microsoft.com/office/drawing/2014/main" id="{3EB7C6B3-E8DC-A39A-5CCE-C612324D6D5E}"/>
              </a:ext>
            </a:extLst>
          </p:cNvPr>
          <p:cNvSpPr>
            <a:spLocks noGrp="1" noRot="1" noChangeAspect="1" noChangeArrowheads="1" noTextEdit="1"/>
          </p:cNvSpPr>
          <p:nvPr>
            <p:ph type="sldImg"/>
          </p:nvPr>
        </p:nvSpPr>
        <p:spPr>
          <a:ln/>
        </p:spPr>
      </p:sp>
      <p:sp>
        <p:nvSpPr>
          <p:cNvPr id="72707" name="Rectangle 3">
            <a:extLst>
              <a:ext uri="{FF2B5EF4-FFF2-40B4-BE49-F238E27FC236}">
                <a16:creationId xmlns:a16="http://schemas.microsoft.com/office/drawing/2014/main" id="{B5E2EB69-6570-18C9-0230-AA2520318063}"/>
              </a:ext>
            </a:extLst>
          </p:cNvPr>
          <p:cNvSpPr>
            <a:spLocks noGrp="1" noChangeArrowheads="1"/>
          </p:cNvSpPr>
          <p:nvPr>
            <p:ph type="body" idx="1"/>
          </p:nvPr>
        </p:nvSpPr>
        <p:spPr/>
        <p:txBody>
          <a:bodyPr/>
          <a:lstStyle/>
          <a:p>
            <a:pPr eaLnBrk="1" hangingPunct="1">
              <a:defRPr/>
            </a:pPr>
            <a:endParaRPr lang="en-US">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a:extLst>
              <a:ext uri="{FF2B5EF4-FFF2-40B4-BE49-F238E27FC236}">
                <a16:creationId xmlns:a16="http://schemas.microsoft.com/office/drawing/2014/main" id="{DFCB5A95-A703-AFEE-6385-289D66DA3C9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B29326D-29BF-EE4D-9708-3AA81A014313}" type="slidenum">
              <a:rPr lang="en-US" altLang="en-US" sz="1200"/>
              <a:pPr/>
              <a:t>11</a:t>
            </a:fld>
            <a:endParaRPr lang="en-US" altLang="en-US" sz="1200"/>
          </a:p>
        </p:txBody>
      </p:sp>
      <p:sp>
        <p:nvSpPr>
          <p:cNvPr id="22530" name="Rectangle 2">
            <a:extLst>
              <a:ext uri="{FF2B5EF4-FFF2-40B4-BE49-F238E27FC236}">
                <a16:creationId xmlns:a16="http://schemas.microsoft.com/office/drawing/2014/main" id="{C91C63F5-6810-4B4E-16CD-C7E6EEB79296}"/>
              </a:ext>
            </a:extLst>
          </p:cNvPr>
          <p:cNvSpPr>
            <a:spLocks noGrp="1" noRot="1" noChangeAspect="1" noChangeArrowheads="1" noTextEdit="1"/>
          </p:cNvSpPr>
          <p:nvPr>
            <p:ph type="sldImg"/>
          </p:nvPr>
        </p:nvSpPr>
        <p:spPr>
          <a:ln/>
        </p:spPr>
      </p:sp>
      <p:sp>
        <p:nvSpPr>
          <p:cNvPr id="22531" name="Rectangle 3">
            <a:extLst>
              <a:ext uri="{FF2B5EF4-FFF2-40B4-BE49-F238E27FC236}">
                <a16:creationId xmlns:a16="http://schemas.microsoft.com/office/drawing/2014/main" id="{EAF5328A-3219-8D57-210C-98FC616ACDE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a:extLst>
              <a:ext uri="{FF2B5EF4-FFF2-40B4-BE49-F238E27FC236}">
                <a16:creationId xmlns:a16="http://schemas.microsoft.com/office/drawing/2014/main" id="{F1645940-63C7-CB13-B9A3-6B90C26610C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110F7A40-6E20-D443-A5DE-FFC741D55FEC}" type="slidenum">
              <a:rPr lang="en-US" altLang="en-US" sz="1200"/>
              <a:pPr/>
              <a:t>12</a:t>
            </a:fld>
            <a:endParaRPr lang="en-US" altLang="en-US" sz="1200"/>
          </a:p>
        </p:txBody>
      </p:sp>
      <p:sp>
        <p:nvSpPr>
          <p:cNvPr id="24578" name="Rectangle 2">
            <a:extLst>
              <a:ext uri="{FF2B5EF4-FFF2-40B4-BE49-F238E27FC236}">
                <a16:creationId xmlns:a16="http://schemas.microsoft.com/office/drawing/2014/main" id="{FA6A70E1-8A18-C285-0948-866960BC98D2}"/>
              </a:ext>
            </a:extLst>
          </p:cNvPr>
          <p:cNvSpPr>
            <a:spLocks noGrp="1" noRot="1" noChangeAspect="1" noChangeArrowheads="1" noTextEdit="1"/>
          </p:cNvSpPr>
          <p:nvPr>
            <p:ph type="sldImg"/>
          </p:nvPr>
        </p:nvSpPr>
        <p:spPr>
          <a:ln/>
        </p:spPr>
      </p:sp>
      <p:sp>
        <p:nvSpPr>
          <p:cNvPr id="24579" name="Rectangle 3">
            <a:extLst>
              <a:ext uri="{FF2B5EF4-FFF2-40B4-BE49-F238E27FC236}">
                <a16:creationId xmlns:a16="http://schemas.microsoft.com/office/drawing/2014/main" id="{7BD7F4D8-3D52-00B5-0222-2786C238ACD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a:extLst>
              <a:ext uri="{FF2B5EF4-FFF2-40B4-BE49-F238E27FC236}">
                <a16:creationId xmlns:a16="http://schemas.microsoft.com/office/drawing/2014/main" id="{85FE3E83-2380-A70B-5B36-B9FF563FA39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B4540BC2-113A-D043-BB52-828A66D852A2}" type="slidenum">
              <a:rPr lang="en-US" altLang="en-US" sz="1200"/>
              <a:pPr/>
              <a:t>14</a:t>
            </a:fld>
            <a:endParaRPr lang="en-US" altLang="en-US" sz="1200"/>
          </a:p>
        </p:txBody>
      </p:sp>
      <p:sp>
        <p:nvSpPr>
          <p:cNvPr id="26626" name="Rectangle 2">
            <a:extLst>
              <a:ext uri="{FF2B5EF4-FFF2-40B4-BE49-F238E27FC236}">
                <a16:creationId xmlns:a16="http://schemas.microsoft.com/office/drawing/2014/main" id="{D6039C13-75F7-87FC-1930-8ACEB596CC24}"/>
              </a:ext>
            </a:extLst>
          </p:cNvPr>
          <p:cNvSpPr>
            <a:spLocks noGrp="1" noRot="1" noChangeAspect="1" noChangeArrowheads="1" noTextEdit="1"/>
          </p:cNvSpPr>
          <p:nvPr>
            <p:ph type="sldImg"/>
          </p:nvPr>
        </p:nvSpPr>
        <p:spPr>
          <a:ln/>
        </p:spPr>
      </p:sp>
      <p:sp>
        <p:nvSpPr>
          <p:cNvPr id="26627" name="Rectangle 3">
            <a:extLst>
              <a:ext uri="{FF2B5EF4-FFF2-40B4-BE49-F238E27FC236}">
                <a16:creationId xmlns:a16="http://schemas.microsoft.com/office/drawing/2014/main" id="{499FB201-96D1-1003-729A-25515974AED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7">
            <a:extLst>
              <a:ext uri="{FF2B5EF4-FFF2-40B4-BE49-F238E27FC236}">
                <a16:creationId xmlns:a16="http://schemas.microsoft.com/office/drawing/2014/main" id="{9A6FBB23-F0B7-828D-4C90-9D79AD4D86E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BC287B07-34B6-9446-B716-C9C1E870F4B4}" type="slidenum">
              <a:rPr lang="en-US" altLang="en-US" sz="1200"/>
              <a:pPr/>
              <a:t>18</a:t>
            </a:fld>
            <a:endParaRPr lang="en-US" altLang="en-US" sz="1200"/>
          </a:p>
        </p:txBody>
      </p:sp>
      <p:sp>
        <p:nvSpPr>
          <p:cNvPr id="49154" name="Rectangle 2">
            <a:extLst>
              <a:ext uri="{FF2B5EF4-FFF2-40B4-BE49-F238E27FC236}">
                <a16:creationId xmlns:a16="http://schemas.microsoft.com/office/drawing/2014/main" id="{EAC4211E-F2B2-88F2-E67D-11748D945C0F}"/>
              </a:ext>
            </a:extLst>
          </p:cNvPr>
          <p:cNvSpPr>
            <a:spLocks noGrp="1" noRot="1" noChangeAspect="1" noChangeArrowheads="1" noTextEdit="1"/>
          </p:cNvSpPr>
          <p:nvPr>
            <p:ph type="sldImg"/>
          </p:nvPr>
        </p:nvSpPr>
        <p:spPr>
          <a:ln/>
        </p:spPr>
      </p:sp>
      <p:sp>
        <p:nvSpPr>
          <p:cNvPr id="49155" name="Rectangle 3">
            <a:extLst>
              <a:ext uri="{FF2B5EF4-FFF2-40B4-BE49-F238E27FC236}">
                <a16:creationId xmlns:a16="http://schemas.microsoft.com/office/drawing/2014/main" id="{01057B0C-6C51-3ABA-FAE7-7AD183E4A78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1026">
            <a:extLst>
              <a:ext uri="{FF2B5EF4-FFF2-40B4-BE49-F238E27FC236}">
                <a16:creationId xmlns:a16="http://schemas.microsoft.com/office/drawing/2014/main" id="{B7B3A0B2-2C20-37EC-FF81-4CEECE0BDAB9}"/>
              </a:ext>
            </a:extLst>
          </p:cNvPr>
          <p:cNvGrpSpPr>
            <a:grpSpLocks/>
          </p:cNvGrpSpPr>
          <p:nvPr/>
        </p:nvGrpSpPr>
        <p:grpSpPr bwMode="auto">
          <a:xfrm>
            <a:off x="-6350" y="20638"/>
            <a:ext cx="9144000" cy="6858000"/>
            <a:chOff x="0" y="0"/>
            <a:chExt cx="5760" cy="4320"/>
          </a:xfrm>
        </p:grpSpPr>
        <p:sp>
          <p:nvSpPr>
            <p:cNvPr id="3" name="Freeform 1027">
              <a:extLst>
                <a:ext uri="{FF2B5EF4-FFF2-40B4-BE49-F238E27FC236}">
                  <a16:creationId xmlns:a16="http://schemas.microsoft.com/office/drawing/2014/main" id="{0B8DEBA3-888C-F5CB-38C2-D5CEDA352DBD}"/>
                </a:ext>
              </a:extLst>
            </p:cNvPr>
            <p:cNvSpPr>
              <a:spLocks/>
            </p:cNvSpPr>
            <p:nvPr/>
          </p:nvSpPr>
          <p:spPr bwMode="hidden">
            <a:xfrm>
              <a:off x="0" y="3072"/>
              <a:ext cx="5760" cy="1248"/>
            </a:xfrm>
            <a:custGeom>
              <a:avLst/>
              <a:gdLst>
                <a:gd name="T0" fmla="*/ 5261 w 6027"/>
                <a:gd name="T1" fmla="*/ 369 h 2296"/>
                <a:gd name="T2" fmla="*/ 0 w 6027"/>
                <a:gd name="T3" fmla="*/ 369 h 2296"/>
                <a:gd name="T4" fmla="*/ 0 w 6027"/>
                <a:gd name="T5" fmla="*/ 0 h 2296"/>
                <a:gd name="T6" fmla="*/ 5261 w 6027"/>
                <a:gd name="T7" fmla="*/ 0 h 2296"/>
                <a:gd name="T8" fmla="*/ 5261 w 6027"/>
                <a:gd name="T9" fmla="*/ 369 h 2296"/>
                <a:gd name="T10" fmla="*/ 5261 w 6027"/>
                <a:gd name="T11" fmla="*/ 369 h 22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27" h="2296">
                  <a:moveTo>
                    <a:pt x="6027" y="2296"/>
                  </a:moveTo>
                  <a:lnTo>
                    <a:pt x="0" y="2296"/>
                  </a:lnTo>
                  <a:lnTo>
                    <a:pt x="0" y="0"/>
                  </a:lnTo>
                  <a:lnTo>
                    <a:pt x="6027" y="0"/>
                  </a:lnTo>
                  <a:lnTo>
                    <a:pt x="6027" y="229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 name="Freeform 1028">
              <a:extLst>
                <a:ext uri="{FF2B5EF4-FFF2-40B4-BE49-F238E27FC236}">
                  <a16:creationId xmlns:a16="http://schemas.microsoft.com/office/drawing/2014/main" id="{21D24B2E-652E-6DAB-5F0E-5741BB5B5C20}"/>
                </a:ext>
              </a:extLst>
            </p:cNvPr>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a:latin typeface="Arial" charset="0"/>
                <a:ea typeface="+mn-ea"/>
              </a:endParaRPr>
            </a:p>
          </p:txBody>
        </p:sp>
      </p:grpSp>
      <p:sp>
        <p:nvSpPr>
          <p:cNvPr id="5" name="Freeform 1029">
            <a:extLst>
              <a:ext uri="{FF2B5EF4-FFF2-40B4-BE49-F238E27FC236}">
                <a16:creationId xmlns:a16="http://schemas.microsoft.com/office/drawing/2014/main" id="{9E776D7C-ED65-3D88-DC6C-9341896D839D}"/>
              </a:ext>
            </a:extLst>
          </p:cNvPr>
          <p:cNvSpPr>
            <a:spLocks/>
          </p:cNvSpPr>
          <p:nvPr/>
        </p:nvSpPr>
        <p:spPr bwMode="hidden">
          <a:xfrm>
            <a:off x="6242050" y="6269038"/>
            <a:ext cx="2895600" cy="609600"/>
          </a:xfrm>
          <a:custGeom>
            <a:avLst/>
            <a:gdLst>
              <a:gd name="T0" fmla="*/ 2147483647 w 5748"/>
              <a:gd name="T1" fmla="*/ 2147483647 h 246"/>
              <a:gd name="T2" fmla="*/ 0 w 5748"/>
              <a:gd name="T3" fmla="*/ 2147483647 h 246"/>
              <a:gd name="T4" fmla="*/ 0 w 5748"/>
              <a:gd name="T5" fmla="*/ 0 h 246"/>
              <a:gd name="T6" fmla="*/ 2147483647 w 5748"/>
              <a:gd name="T7" fmla="*/ 0 h 246"/>
              <a:gd name="T8" fmla="*/ 2147483647 w 5748"/>
              <a:gd name="T9" fmla="*/ 2147483647 h 246"/>
              <a:gd name="T10" fmla="*/ 2147483647 w 5748"/>
              <a:gd name="T11" fmla="*/ 2147483647 h 2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8" h="246">
                <a:moveTo>
                  <a:pt x="5748" y="246"/>
                </a:moveTo>
                <a:lnTo>
                  <a:pt x="0" y="246"/>
                </a:lnTo>
                <a:lnTo>
                  <a:pt x="0" y="0"/>
                </a:lnTo>
                <a:lnTo>
                  <a:pt x="5748" y="0"/>
                </a:lnTo>
                <a:lnTo>
                  <a:pt x="5748" y="246"/>
                </a:lnTo>
                <a:close/>
              </a:path>
            </a:pathLst>
          </a:cu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6" name="Group 1030">
            <a:extLst>
              <a:ext uri="{FF2B5EF4-FFF2-40B4-BE49-F238E27FC236}">
                <a16:creationId xmlns:a16="http://schemas.microsoft.com/office/drawing/2014/main" id="{F85431C8-7B9B-0F39-7463-43528006BBED}"/>
              </a:ext>
            </a:extLst>
          </p:cNvPr>
          <p:cNvGrpSpPr>
            <a:grpSpLocks/>
          </p:cNvGrpSpPr>
          <p:nvPr/>
        </p:nvGrpSpPr>
        <p:grpSpPr bwMode="auto">
          <a:xfrm>
            <a:off x="-1588" y="6034088"/>
            <a:ext cx="7845426" cy="850900"/>
            <a:chOff x="0" y="3792"/>
            <a:chExt cx="4942" cy="536"/>
          </a:xfrm>
        </p:grpSpPr>
        <p:sp>
          <p:nvSpPr>
            <p:cNvPr id="7" name="Freeform 1031">
              <a:extLst>
                <a:ext uri="{FF2B5EF4-FFF2-40B4-BE49-F238E27FC236}">
                  <a16:creationId xmlns:a16="http://schemas.microsoft.com/office/drawing/2014/main" id="{3F5DBBB1-AB80-C771-533F-864D30441E23}"/>
                </a:ext>
              </a:extLst>
            </p:cNvPr>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a:latin typeface="Arial" charset="0"/>
                <a:ea typeface="+mn-ea"/>
              </a:endParaRPr>
            </a:p>
          </p:txBody>
        </p:sp>
        <p:grpSp>
          <p:nvGrpSpPr>
            <p:cNvPr id="8" name="Group 1032">
              <a:extLst>
                <a:ext uri="{FF2B5EF4-FFF2-40B4-BE49-F238E27FC236}">
                  <a16:creationId xmlns:a16="http://schemas.microsoft.com/office/drawing/2014/main" id="{9EEA250A-6B8E-0D84-D870-169B99EF8575}"/>
                </a:ext>
              </a:extLst>
            </p:cNvPr>
            <p:cNvGrpSpPr>
              <a:grpSpLocks/>
            </p:cNvGrpSpPr>
            <p:nvPr userDrawn="1"/>
          </p:nvGrpSpPr>
          <p:grpSpPr bwMode="auto">
            <a:xfrm>
              <a:off x="2486" y="3792"/>
              <a:ext cx="2456" cy="536"/>
              <a:chOff x="2486" y="3792"/>
              <a:chExt cx="2456" cy="536"/>
            </a:xfrm>
          </p:grpSpPr>
          <p:sp>
            <p:nvSpPr>
              <p:cNvPr id="10" name="Freeform 1033">
                <a:extLst>
                  <a:ext uri="{FF2B5EF4-FFF2-40B4-BE49-F238E27FC236}">
                    <a16:creationId xmlns:a16="http://schemas.microsoft.com/office/drawing/2014/main" id="{0E12A60A-1527-25AA-4726-449E7FBE05B2}"/>
                  </a:ext>
                </a:extLst>
              </p:cNvPr>
              <p:cNvSpPr>
                <a:spLocks/>
              </p:cNvSpPr>
              <p:nvPr userDrawn="1"/>
            </p:nvSpPr>
            <p:spPr bwMode="ltGray">
              <a:xfrm>
                <a:off x="3948" y="3799"/>
                <a:ext cx="994" cy="529"/>
              </a:xfrm>
              <a:custGeom>
                <a:avLst/>
                <a:gdLst>
                  <a:gd name="T0" fmla="*/ 636 w 994"/>
                  <a:gd name="T1" fmla="*/ 373 h 529"/>
                  <a:gd name="T2" fmla="*/ 495 w 994"/>
                  <a:gd name="T3" fmla="*/ 370 h 529"/>
                  <a:gd name="T4" fmla="*/ 280 w 994"/>
                  <a:gd name="T5" fmla="*/ 249 h 529"/>
                  <a:gd name="T6" fmla="*/ 127 w 994"/>
                  <a:gd name="T7" fmla="*/ 66 h 529"/>
                  <a:gd name="T8" fmla="*/ 0 w 994"/>
                  <a:gd name="T9" fmla="*/ 0 h 529"/>
                  <a:gd name="T10" fmla="*/ 22 w 994"/>
                  <a:gd name="T11" fmla="*/ 26 h 529"/>
                  <a:gd name="T12" fmla="*/ 0 w 994"/>
                  <a:gd name="T13" fmla="*/ 65 h 529"/>
                  <a:gd name="T14" fmla="*/ 30 w 994"/>
                  <a:gd name="T15" fmla="*/ 119 h 529"/>
                  <a:gd name="T16" fmla="*/ 75 w 994"/>
                  <a:gd name="T17" fmla="*/ 243 h 529"/>
                  <a:gd name="T18" fmla="*/ 45 w 994"/>
                  <a:gd name="T19" fmla="*/ 422 h 529"/>
                  <a:gd name="T20" fmla="*/ 200 w 994"/>
                  <a:gd name="T21" fmla="*/ 329 h 529"/>
                  <a:gd name="T22" fmla="*/ 592 w 994"/>
                  <a:gd name="T23" fmla="*/ 527 h 529"/>
                  <a:gd name="T24" fmla="*/ 994 w 994"/>
                  <a:gd name="T25" fmla="*/ 529 h 529"/>
                  <a:gd name="T26" fmla="*/ 828 w 994"/>
                  <a:gd name="T27" fmla="*/ 473 h 529"/>
                  <a:gd name="T28" fmla="*/ 636 w 994"/>
                  <a:gd name="T29" fmla="*/ 373 h 52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 name="Freeform 1034">
                <a:extLst>
                  <a:ext uri="{FF2B5EF4-FFF2-40B4-BE49-F238E27FC236}">
                    <a16:creationId xmlns:a16="http://schemas.microsoft.com/office/drawing/2014/main" id="{EDEF9872-8D63-CC89-E736-B9144CD90A45}"/>
                  </a:ext>
                </a:extLst>
              </p:cNvPr>
              <p:cNvSpPr>
                <a:spLocks/>
              </p:cNvSpPr>
              <p:nvPr userDrawn="1"/>
            </p:nvSpPr>
            <p:spPr bwMode="ltGray">
              <a:xfrm>
                <a:off x="2677" y="3792"/>
                <a:ext cx="186" cy="395"/>
              </a:xfrm>
              <a:custGeom>
                <a:avLst/>
                <a:gdLst>
                  <a:gd name="T0" fmla="*/ 36 w 186"/>
                  <a:gd name="T1" fmla="*/ 0 h 353"/>
                  <a:gd name="T2" fmla="*/ 54 w 186"/>
                  <a:gd name="T3" fmla="*/ 25 h 353"/>
                  <a:gd name="T4" fmla="*/ 24 w 186"/>
                  <a:gd name="T5" fmla="*/ 43 h 353"/>
                  <a:gd name="T6" fmla="*/ 18 w 186"/>
                  <a:gd name="T7" fmla="*/ 93 h 353"/>
                  <a:gd name="T8" fmla="*/ 42 w 186"/>
                  <a:gd name="T9" fmla="*/ 160 h 353"/>
                  <a:gd name="T10" fmla="*/ 48 w 186"/>
                  <a:gd name="T11" fmla="*/ 227 h 353"/>
                  <a:gd name="T12" fmla="*/ 0 w 186"/>
                  <a:gd name="T13" fmla="*/ 495 h 353"/>
                  <a:gd name="T14" fmla="*/ 54 w 186"/>
                  <a:gd name="T15" fmla="*/ 327 h 353"/>
                  <a:gd name="T16" fmla="*/ 84 w 186"/>
                  <a:gd name="T17" fmla="*/ 303 h 353"/>
                  <a:gd name="T18" fmla="*/ 126 w 186"/>
                  <a:gd name="T19" fmla="*/ 177 h 353"/>
                  <a:gd name="T20" fmla="*/ 144 w 186"/>
                  <a:gd name="T21" fmla="*/ 168 h 353"/>
                  <a:gd name="T22" fmla="*/ 144 w 186"/>
                  <a:gd name="T23" fmla="*/ 126 h 353"/>
                  <a:gd name="T24" fmla="*/ 186 w 186"/>
                  <a:gd name="T25" fmla="*/ 93 h 353"/>
                  <a:gd name="T26" fmla="*/ 162 w 186"/>
                  <a:gd name="T27" fmla="*/ 84 h 353"/>
                  <a:gd name="T28" fmla="*/ 36 w 186"/>
                  <a:gd name="T29" fmla="*/ 0 h 353"/>
                  <a:gd name="T30" fmla="*/ 36 w 186"/>
                  <a:gd name="T31" fmla="*/ 0 h 3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 name="Freeform 1035">
                <a:extLst>
                  <a:ext uri="{FF2B5EF4-FFF2-40B4-BE49-F238E27FC236}">
                    <a16:creationId xmlns:a16="http://schemas.microsoft.com/office/drawing/2014/main" id="{F9DC30FC-CB53-66BC-0ED6-D4FC4762E3DB}"/>
                  </a:ext>
                </a:extLst>
              </p:cNvPr>
              <p:cNvSpPr>
                <a:spLocks/>
              </p:cNvSpPr>
              <p:nvPr userDrawn="1"/>
            </p:nvSpPr>
            <p:spPr bwMode="ltGray">
              <a:xfrm>
                <a:off x="3030" y="3893"/>
                <a:ext cx="378" cy="271"/>
              </a:xfrm>
              <a:custGeom>
                <a:avLst/>
                <a:gdLst>
                  <a:gd name="T0" fmla="*/ 18 w 378"/>
                  <a:gd name="T1" fmla="*/ 0 h 271"/>
                  <a:gd name="T2" fmla="*/ 12 w 378"/>
                  <a:gd name="T3" fmla="*/ 13 h 271"/>
                  <a:gd name="T4" fmla="*/ 0 w 378"/>
                  <a:gd name="T5" fmla="*/ 40 h 271"/>
                  <a:gd name="T6" fmla="*/ 60 w 378"/>
                  <a:gd name="T7" fmla="*/ 121 h 271"/>
                  <a:gd name="T8" fmla="*/ 310 w 378"/>
                  <a:gd name="T9" fmla="*/ 271 h 271"/>
                  <a:gd name="T10" fmla="*/ 290 w 378"/>
                  <a:gd name="T11" fmla="*/ 139 h 271"/>
                  <a:gd name="T12" fmla="*/ 378 w 378"/>
                  <a:gd name="T13" fmla="*/ 76 h 271"/>
                  <a:gd name="T14" fmla="*/ 251 w 378"/>
                  <a:gd name="T15" fmla="*/ 94 h 271"/>
                  <a:gd name="T16" fmla="*/ 90 w 378"/>
                  <a:gd name="T17" fmla="*/ 54 h 271"/>
                  <a:gd name="T18" fmla="*/ 18 w 378"/>
                  <a:gd name="T19" fmla="*/ 0 h 271"/>
                  <a:gd name="T20" fmla="*/ 18 w 378"/>
                  <a:gd name="T21" fmla="*/ 0 h 2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 name="Freeform 1036">
                <a:extLst>
                  <a:ext uri="{FF2B5EF4-FFF2-40B4-BE49-F238E27FC236}">
                    <a16:creationId xmlns:a16="http://schemas.microsoft.com/office/drawing/2014/main" id="{AB23833C-8968-5FAD-CEB7-D0639B3F0528}"/>
                  </a:ext>
                </a:extLst>
              </p:cNvPr>
              <p:cNvSpPr>
                <a:spLocks/>
              </p:cNvSpPr>
              <p:nvPr userDrawn="1"/>
            </p:nvSpPr>
            <p:spPr bwMode="ltGray">
              <a:xfrm>
                <a:off x="3628" y="3866"/>
                <a:ext cx="155" cy="74"/>
              </a:xfrm>
              <a:custGeom>
                <a:avLst/>
                <a:gdLst>
                  <a:gd name="T0" fmla="*/ 114 w 155"/>
                  <a:gd name="T1" fmla="*/ 0 h 66"/>
                  <a:gd name="T2" fmla="*/ 0 w 155"/>
                  <a:gd name="T3" fmla="*/ 0 h 66"/>
                  <a:gd name="T4" fmla="*/ 0 w 155"/>
                  <a:gd name="T5" fmla="*/ 0 h 66"/>
                  <a:gd name="T6" fmla="*/ 6 w 155"/>
                  <a:gd name="T7" fmla="*/ 9 h 66"/>
                  <a:gd name="T8" fmla="*/ 6 w 155"/>
                  <a:gd name="T9" fmla="*/ 25 h 66"/>
                  <a:gd name="T10" fmla="*/ 0 w 155"/>
                  <a:gd name="T11" fmla="*/ 34 h 66"/>
                  <a:gd name="T12" fmla="*/ 78 w 155"/>
                  <a:gd name="T13" fmla="*/ 84 h 66"/>
                  <a:gd name="T14" fmla="*/ 96 w 155"/>
                  <a:gd name="T15" fmla="*/ 59 h 66"/>
                  <a:gd name="T16" fmla="*/ 155 w 155"/>
                  <a:gd name="T17" fmla="*/ 93 h 66"/>
                  <a:gd name="T18" fmla="*/ 126 w 155"/>
                  <a:gd name="T19" fmla="*/ 34 h 66"/>
                  <a:gd name="T20" fmla="*/ 149 w 155"/>
                  <a:gd name="T21" fmla="*/ 0 h 66"/>
                  <a:gd name="T22" fmla="*/ 114 w 155"/>
                  <a:gd name="T23" fmla="*/ 0 h 66"/>
                  <a:gd name="T24" fmla="*/ 114 w 155"/>
                  <a:gd name="T25" fmla="*/ 0 h 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5" h="66">
                    <a:moveTo>
                      <a:pt x="114" y="0"/>
                    </a:moveTo>
                    <a:lnTo>
                      <a:pt x="0" y="0"/>
                    </a:lnTo>
                    <a:lnTo>
                      <a:pt x="6" y="6"/>
                    </a:lnTo>
                    <a:lnTo>
                      <a:pt x="6" y="18"/>
                    </a:lnTo>
                    <a:lnTo>
                      <a:pt x="0" y="24"/>
                    </a:lnTo>
                    <a:lnTo>
                      <a:pt x="78" y="60"/>
                    </a:lnTo>
                    <a:lnTo>
                      <a:pt x="96" y="42"/>
                    </a:lnTo>
                    <a:lnTo>
                      <a:pt x="155" y="66"/>
                    </a:lnTo>
                    <a:lnTo>
                      <a:pt x="126" y="24"/>
                    </a:lnTo>
                    <a:lnTo>
                      <a:pt x="149" y="0"/>
                    </a:lnTo>
                    <a:lnTo>
                      <a:pt x="114"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 name="Freeform 1037">
                <a:extLst>
                  <a:ext uri="{FF2B5EF4-FFF2-40B4-BE49-F238E27FC236}">
                    <a16:creationId xmlns:a16="http://schemas.microsoft.com/office/drawing/2014/main" id="{E86FCA71-857E-2A67-8BA6-5567EBDB3E48}"/>
                  </a:ext>
                </a:extLst>
              </p:cNvPr>
              <p:cNvSpPr>
                <a:spLocks/>
              </p:cNvSpPr>
              <p:nvPr userDrawn="1"/>
            </p:nvSpPr>
            <p:spPr bwMode="ltGray">
              <a:xfrm>
                <a:off x="2486" y="3859"/>
                <a:ext cx="42" cy="81"/>
              </a:xfrm>
              <a:custGeom>
                <a:avLst/>
                <a:gdLst>
                  <a:gd name="T0" fmla="*/ 6 w 42"/>
                  <a:gd name="T1" fmla="*/ 52 h 72"/>
                  <a:gd name="T2" fmla="*/ 0 w 42"/>
                  <a:gd name="T3" fmla="*/ 26 h 72"/>
                  <a:gd name="T4" fmla="*/ 12 w 42"/>
                  <a:gd name="T5" fmla="*/ 9 h 72"/>
                  <a:gd name="T6" fmla="*/ 0 w 42"/>
                  <a:gd name="T7" fmla="*/ 9 h 72"/>
                  <a:gd name="T8" fmla="*/ 12 w 42"/>
                  <a:gd name="T9" fmla="*/ 9 h 72"/>
                  <a:gd name="T10" fmla="*/ 24 w 42"/>
                  <a:gd name="T11" fmla="*/ 9 h 72"/>
                  <a:gd name="T12" fmla="*/ 36 w 42"/>
                  <a:gd name="T13" fmla="*/ 9 h 72"/>
                  <a:gd name="T14" fmla="*/ 42 w 42"/>
                  <a:gd name="T15" fmla="*/ 0 h 72"/>
                  <a:gd name="T16" fmla="*/ 30 w 42"/>
                  <a:gd name="T17" fmla="*/ 26 h 72"/>
                  <a:gd name="T18" fmla="*/ 42 w 42"/>
                  <a:gd name="T19" fmla="*/ 69 h 72"/>
                  <a:gd name="T20" fmla="*/ 12 w 42"/>
                  <a:gd name="T21" fmla="*/ 102 h 72"/>
                  <a:gd name="T22" fmla="*/ 6 w 42"/>
                  <a:gd name="T23" fmla="*/ 52 h 72"/>
                  <a:gd name="T24" fmla="*/ 6 w 42"/>
                  <a:gd name="T25" fmla="*/ 52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9" name="Freeform 1038">
              <a:extLst>
                <a:ext uri="{FF2B5EF4-FFF2-40B4-BE49-F238E27FC236}">
                  <a16:creationId xmlns:a16="http://schemas.microsoft.com/office/drawing/2014/main" id="{F6D8C29C-414E-4917-F2DB-7E73749DA264}"/>
                </a:ext>
              </a:extLst>
            </p:cNvPr>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a:latin typeface="Arial" charset="0"/>
                <a:ea typeface="+mn-ea"/>
              </a:endParaRPr>
            </a:p>
          </p:txBody>
        </p:sp>
      </p:grpSp>
      <p:grpSp>
        <p:nvGrpSpPr>
          <p:cNvPr id="15" name="Group 1039">
            <a:extLst>
              <a:ext uri="{FF2B5EF4-FFF2-40B4-BE49-F238E27FC236}">
                <a16:creationId xmlns:a16="http://schemas.microsoft.com/office/drawing/2014/main" id="{CE51808F-BB05-8C67-21E3-EE75A6AB41A4}"/>
              </a:ext>
            </a:extLst>
          </p:cNvPr>
          <p:cNvGrpSpPr>
            <a:grpSpLocks/>
          </p:cNvGrpSpPr>
          <p:nvPr/>
        </p:nvGrpSpPr>
        <p:grpSpPr bwMode="auto">
          <a:xfrm>
            <a:off x="627063" y="6021388"/>
            <a:ext cx="5684837" cy="849312"/>
            <a:chOff x="395" y="3793"/>
            <a:chExt cx="3581" cy="535"/>
          </a:xfrm>
        </p:grpSpPr>
        <p:sp>
          <p:nvSpPr>
            <p:cNvPr id="16" name="Freeform 1040">
              <a:extLst>
                <a:ext uri="{FF2B5EF4-FFF2-40B4-BE49-F238E27FC236}">
                  <a16:creationId xmlns:a16="http://schemas.microsoft.com/office/drawing/2014/main" id="{43B3ABA6-736A-0DA4-59EE-1D2E348182A7}"/>
                </a:ext>
              </a:extLst>
            </p:cNvPr>
            <p:cNvSpPr>
              <a:spLocks/>
            </p:cNvSpPr>
            <p:nvPr userDrawn="1"/>
          </p:nvSpPr>
          <p:spPr bwMode="auto">
            <a:xfrm>
              <a:off x="1196" y="3793"/>
              <a:ext cx="365" cy="291"/>
            </a:xfrm>
            <a:custGeom>
              <a:avLst/>
              <a:gdLst>
                <a:gd name="T0" fmla="*/ 24 w 365"/>
                <a:gd name="T1" fmla="*/ 24 h 287"/>
                <a:gd name="T2" fmla="*/ 0 w 365"/>
                <a:gd name="T3" fmla="*/ 63 h 287"/>
                <a:gd name="T4" fmla="*/ 66 w 365"/>
                <a:gd name="T5" fmla="*/ 114 h 287"/>
                <a:gd name="T6" fmla="*/ 143 w 365"/>
                <a:gd name="T7" fmla="*/ 189 h 287"/>
                <a:gd name="T8" fmla="*/ 191 w 365"/>
                <a:gd name="T9" fmla="*/ 174 h 287"/>
                <a:gd name="T10" fmla="*/ 341 w 365"/>
                <a:gd name="T11" fmla="*/ 299 h 287"/>
                <a:gd name="T12" fmla="*/ 305 w 365"/>
                <a:gd name="T13" fmla="*/ 180 h 287"/>
                <a:gd name="T14" fmla="*/ 365 w 365"/>
                <a:gd name="T15" fmla="*/ 138 h 287"/>
                <a:gd name="T16" fmla="*/ 359 w 365"/>
                <a:gd name="T17" fmla="*/ 132 h 287"/>
                <a:gd name="T18" fmla="*/ 335 w 365"/>
                <a:gd name="T19" fmla="*/ 120 h 287"/>
                <a:gd name="T20" fmla="*/ 299 w 365"/>
                <a:gd name="T21" fmla="*/ 93 h 287"/>
                <a:gd name="T22" fmla="*/ 257 w 365"/>
                <a:gd name="T23" fmla="*/ 75 h 287"/>
                <a:gd name="T24" fmla="*/ 215 w 365"/>
                <a:gd name="T25" fmla="*/ 57 h 287"/>
                <a:gd name="T26" fmla="*/ 173 w 365"/>
                <a:gd name="T27" fmla="*/ 39 h 287"/>
                <a:gd name="T28" fmla="*/ 143 w 365"/>
                <a:gd name="T29" fmla="*/ 24 h 287"/>
                <a:gd name="T30" fmla="*/ 131 w 365"/>
                <a:gd name="T31" fmla="*/ 18 h 287"/>
                <a:gd name="T32" fmla="*/ 107 w 365"/>
                <a:gd name="T33" fmla="*/ 18 h 287"/>
                <a:gd name="T34" fmla="*/ 95 w 365"/>
                <a:gd name="T35" fmla="*/ 18 h 287"/>
                <a:gd name="T36" fmla="*/ 72 w 365"/>
                <a:gd name="T37" fmla="*/ 12 h 287"/>
                <a:gd name="T38" fmla="*/ 66 w 365"/>
                <a:gd name="T39" fmla="*/ 12 h 287"/>
                <a:gd name="T40" fmla="*/ 54 w 365"/>
                <a:gd name="T41" fmla="*/ 6 h 287"/>
                <a:gd name="T42" fmla="*/ 42 w 365"/>
                <a:gd name="T43" fmla="*/ 0 h 287"/>
                <a:gd name="T44" fmla="*/ 30 w 365"/>
                <a:gd name="T45" fmla="*/ 0 h 287"/>
                <a:gd name="T46" fmla="*/ 24 w 365"/>
                <a:gd name="T47" fmla="*/ 24 h 287"/>
                <a:gd name="T48" fmla="*/ 24 w 365"/>
                <a:gd name="T49" fmla="*/ 24 h 2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7" name="Freeform 1041">
              <a:extLst>
                <a:ext uri="{FF2B5EF4-FFF2-40B4-BE49-F238E27FC236}">
                  <a16:creationId xmlns:a16="http://schemas.microsoft.com/office/drawing/2014/main" id="{EF77CA51-205A-6A71-48B1-C6FA0C74CD67}"/>
                </a:ext>
              </a:extLst>
            </p:cNvPr>
            <p:cNvSpPr>
              <a:spLocks/>
            </p:cNvSpPr>
            <p:nvPr userDrawn="1"/>
          </p:nvSpPr>
          <p:spPr bwMode="auto">
            <a:xfrm>
              <a:off x="1943" y="3829"/>
              <a:ext cx="2033" cy="499"/>
            </a:xfrm>
            <a:custGeom>
              <a:avLst/>
              <a:gdLst>
                <a:gd name="T0" fmla="*/ 186 w 2033"/>
                <a:gd name="T1" fmla="*/ 18 h 499"/>
                <a:gd name="T2" fmla="*/ 138 w 2033"/>
                <a:gd name="T3" fmla="*/ 6 h 499"/>
                <a:gd name="T4" fmla="*/ 96 w 2033"/>
                <a:gd name="T5" fmla="*/ 0 h 499"/>
                <a:gd name="T6" fmla="*/ 36 w 2033"/>
                <a:gd name="T7" fmla="*/ 0 h 499"/>
                <a:gd name="T8" fmla="*/ 12 w 2033"/>
                <a:gd name="T9" fmla="*/ 25 h 499"/>
                <a:gd name="T10" fmla="*/ 0 w 2033"/>
                <a:gd name="T11" fmla="*/ 128 h 499"/>
                <a:gd name="T12" fmla="*/ 60 w 2033"/>
                <a:gd name="T13" fmla="*/ 104 h 499"/>
                <a:gd name="T14" fmla="*/ 90 w 2033"/>
                <a:gd name="T15" fmla="*/ 134 h 499"/>
                <a:gd name="T16" fmla="*/ 150 w 2033"/>
                <a:gd name="T17" fmla="*/ 153 h 499"/>
                <a:gd name="T18" fmla="*/ 209 w 2033"/>
                <a:gd name="T19" fmla="*/ 273 h 499"/>
                <a:gd name="T20" fmla="*/ 401 w 2033"/>
                <a:gd name="T21" fmla="*/ 359 h 499"/>
                <a:gd name="T22" fmla="*/ 777 w 2033"/>
                <a:gd name="T23" fmla="*/ 359 h 499"/>
                <a:gd name="T24" fmla="*/ 2033 w 2033"/>
                <a:gd name="T25" fmla="*/ 499 h 499"/>
                <a:gd name="T26" fmla="*/ 2033 w 2033"/>
                <a:gd name="T27" fmla="*/ 499 h 499"/>
                <a:gd name="T28" fmla="*/ 1991 w 2033"/>
                <a:gd name="T29" fmla="*/ 493 h 499"/>
                <a:gd name="T30" fmla="*/ 676 w 2033"/>
                <a:gd name="T31" fmla="*/ 243 h 499"/>
                <a:gd name="T32" fmla="*/ 514 w 2033"/>
                <a:gd name="T33" fmla="*/ 159 h 499"/>
                <a:gd name="T34" fmla="*/ 425 w 2033"/>
                <a:gd name="T35" fmla="*/ 110 h 499"/>
                <a:gd name="T36" fmla="*/ 365 w 2033"/>
                <a:gd name="T37" fmla="*/ 92 h 499"/>
                <a:gd name="T38" fmla="*/ 281 w 2033"/>
                <a:gd name="T39" fmla="*/ 61 h 499"/>
                <a:gd name="T40" fmla="*/ 186 w 2033"/>
                <a:gd name="T41" fmla="*/ 18 h 499"/>
                <a:gd name="T42" fmla="*/ 186 w 2033"/>
                <a:gd name="T43" fmla="*/ 18 h 49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1991" y="493"/>
                  </a:lnTo>
                  <a:lnTo>
                    <a:pt x="676" y="243"/>
                  </a:lnTo>
                  <a:lnTo>
                    <a:pt x="514" y="159"/>
                  </a:lnTo>
                  <a:lnTo>
                    <a:pt x="425" y="110"/>
                  </a:lnTo>
                  <a:lnTo>
                    <a:pt x="365" y="92"/>
                  </a:lnTo>
                  <a:lnTo>
                    <a:pt x="281" y="61"/>
                  </a:lnTo>
                  <a:lnTo>
                    <a:pt x="186"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 name="Freeform 1042">
              <a:extLst>
                <a:ext uri="{FF2B5EF4-FFF2-40B4-BE49-F238E27FC236}">
                  <a16:creationId xmlns:a16="http://schemas.microsoft.com/office/drawing/2014/main" id="{34F407E6-4473-5512-0779-D060E7BD6F1B}"/>
                </a:ext>
              </a:extLst>
            </p:cNvPr>
            <p:cNvSpPr>
              <a:spLocks/>
            </p:cNvSpPr>
            <p:nvPr userDrawn="1"/>
          </p:nvSpPr>
          <p:spPr bwMode="auto">
            <a:xfrm>
              <a:off x="1830" y="3823"/>
              <a:ext cx="71" cy="61"/>
            </a:xfrm>
            <a:custGeom>
              <a:avLst/>
              <a:gdLst>
                <a:gd name="T0" fmla="*/ 0 w 71"/>
                <a:gd name="T1" fmla="*/ 18 h 60"/>
                <a:gd name="T2" fmla="*/ 6 w 71"/>
                <a:gd name="T3" fmla="*/ 18 h 60"/>
                <a:gd name="T4" fmla="*/ 12 w 71"/>
                <a:gd name="T5" fmla="*/ 12 h 60"/>
                <a:gd name="T6" fmla="*/ 6 w 71"/>
                <a:gd name="T7" fmla="*/ 6 h 60"/>
                <a:gd name="T8" fmla="*/ 0 w 71"/>
                <a:gd name="T9" fmla="*/ 0 h 60"/>
                <a:gd name="T10" fmla="*/ 29 w 71"/>
                <a:gd name="T11" fmla="*/ 18 h 60"/>
                <a:gd name="T12" fmla="*/ 53 w 71"/>
                <a:gd name="T13" fmla="*/ 18 h 60"/>
                <a:gd name="T14" fmla="*/ 59 w 71"/>
                <a:gd name="T15" fmla="*/ 33 h 60"/>
                <a:gd name="T16" fmla="*/ 65 w 71"/>
                <a:gd name="T17" fmla="*/ 45 h 60"/>
                <a:gd name="T18" fmla="*/ 71 w 71"/>
                <a:gd name="T19" fmla="*/ 57 h 60"/>
                <a:gd name="T20" fmla="*/ 71 w 71"/>
                <a:gd name="T21" fmla="*/ 63 h 60"/>
                <a:gd name="T22" fmla="*/ 59 w 71"/>
                <a:gd name="T23" fmla="*/ 57 h 60"/>
                <a:gd name="T24" fmla="*/ 47 w 71"/>
                <a:gd name="T25" fmla="*/ 45 h 60"/>
                <a:gd name="T26" fmla="*/ 23 w 71"/>
                <a:gd name="T27" fmla="*/ 33 h 60"/>
                <a:gd name="T28" fmla="*/ 23 w 71"/>
                <a:gd name="T29" fmla="*/ 39 h 60"/>
                <a:gd name="T30" fmla="*/ 18 w 71"/>
                <a:gd name="T31" fmla="*/ 45 h 60"/>
                <a:gd name="T32" fmla="*/ 12 w 71"/>
                <a:gd name="T33" fmla="*/ 51 h 60"/>
                <a:gd name="T34" fmla="*/ 6 w 71"/>
                <a:gd name="T35" fmla="*/ 51 h 60"/>
                <a:gd name="T36" fmla="*/ 6 w 71"/>
                <a:gd name="T37" fmla="*/ 51 h 60"/>
                <a:gd name="T38" fmla="*/ 6 w 71"/>
                <a:gd name="T39" fmla="*/ 39 h 60"/>
                <a:gd name="T40" fmla="*/ 0 w 71"/>
                <a:gd name="T41" fmla="*/ 18 h 60"/>
                <a:gd name="T42" fmla="*/ 0 w 71"/>
                <a:gd name="T43" fmla="*/ 18 h 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36"/>
                  </a:lnTo>
                  <a:lnTo>
                    <a:pt x="0"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9" name="Freeform 1043">
              <a:extLst>
                <a:ext uri="{FF2B5EF4-FFF2-40B4-BE49-F238E27FC236}">
                  <a16:creationId xmlns:a16="http://schemas.microsoft.com/office/drawing/2014/main" id="{1843D503-B1E4-A37C-D351-EB305AC53F72}"/>
                </a:ext>
              </a:extLst>
            </p:cNvPr>
            <p:cNvSpPr>
              <a:spLocks/>
            </p:cNvSpPr>
            <p:nvPr userDrawn="1"/>
          </p:nvSpPr>
          <p:spPr bwMode="auto">
            <a:xfrm>
              <a:off x="855" y="3842"/>
              <a:ext cx="161" cy="164"/>
            </a:xfrm>
            <a:custGeom>
              <a:avLst/>
              <a:gdLst>
                <a:gd name="T0" fmla="*/ 30 w 161"/>
                <a:gd name="T1" fmla="*/ 0 h 162"/>
                <a:gd name="T2" fmla="*/ 48 w 161"/>
                <a:gd name="T3" fmla="*/ 6 h 162"/>
                <a:gd name="T4" fmla="*/ 72 w 161"/>
                <a:gd name="T5" fmla="*/ 6 h 162"/>
                <a:gd name="T6" fmla="*/ 114 w 161"/>
                <a:gd name="T7" fmla="*/ 12 h 162"/>
                <a:gd name="T8" fmla="*/ 96 w 161"/>
                <a:gd name="T9" fmla="*/ 57 h 162"/>
                <a:gd name="T10" fmla="*/ 96 w 161"/>
                <a:gd name="T11" fmla="*/ 63 h 162"/>
                <a:gd name="T12" fmla="*/ 102 w 161"/>
                <a:gd name="T13" fmla="*/ 75 h 162"/>
                <a:gd name="T14" fmla="*/ 108 w 161"/>
                <a:gd name="T15" fmla="*/ 87 h 162"/>
                <a:gd name="T16" fmla="*/ 120 w 161"/>
                <a:gd name="T17" fmla="*/ 99 h 162"/>
                <a:gd name="T18" fmla="*/ 143 w 161"/>
                <a:gd name="T19" fmla="*/ 117 h 162"/>
                <a:gd name="T20" fmla="*/ 155 w 161"/>
                <a:gd name="T21" fmla="*/ 144 h 162"/>
                <a:gd name="T22" fmla="*/ 161 w 161"/>
                <a:gd name="T23" fmla="*/ 162 h 162"/>
                <a:gd name="T24" fmla="*/ 161 w 161"/>
                <a:gd name="T25" fmla="*/ 168 h 162"/>
                <a:gd name="T26" fmla="*/ 96 w 161"/>
                <a:gd name="T27" fmla="*/ 105 h 162"/>
                <a:gd name="T28" fmla="*/ 30 w 161"/>
                <a:gd name="T29" fmla="*/ 57 h 162"/>
                <a:gd name="T30" fmla="*/ 0 w 161"/>
                <a:gd name="T31" fmla="*/ 0 h 162"/>
                <a:gd name="T32" fmla="*/ 30 w 161"/>
                <a:gd name="T33" fmla="*/ 0 h 162"/>
                <a:gd name="T34" fmla="*/ 30 w 161"/>
                <a:gd name="T35" fmla="*/ 0 h 16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 name="Freeform 1044">
              <a:extLst>
                <a:ext uri="{FF2B5EF4-FFF2-40B4-BE49-F238E27FC236}">
                  <a16:creationId xmlns:a16="http://schemas.microsoft.com/office/drawing/2014/main" id="{BED22DBA-22D3-367E-885F-471635393B23}"/>
                </a:ext>
              </a:extLst>
            </p:cNvPr>
            <p:cNvSpPr>
              <a:spLocks/>
            </p:cNvSpPr>
            <p:nvPr userDrawn="1"/>
          </p:nvSpPr>
          <p:spPr bwMode="auto">
            <a:xfrm>
              <a:off x="706" y="3854"/>
              <a:ext cx="59" cy="61"/>
            </a:xfrm>
            <a:custGeom>
              <a:avLst/>
              <a:gdLst>
                <a:gd name="T0" fmla="*/ 59 w 59"/>
                <a:gd name="T1" fmla="*/ 6 h 60"/>
                <a:gd name="T2" fmla="*/ 41 w 59"/>
                <a:gd name="T3" fmla="*/ 33 h 60"/>
                <a:gd name="T4" fmla="*/ 41 w 59"/>
                <a:gd name="T5" fmla="*/ 39 h 60"/>
                <a:gd name="T6" fmla="*/ 47 w 59"/>
                <a:gd name="T7" fmla="*/ 45 h 60"/>
                <a:gd name="T8" fmla="*/ 53 w 59"/>
                <a:gd name="T9" fmla="*/ 57 h 60"/>
                <a:gd name="T10" fmla="*/ 53 w 59"/>
                <a:gd name="T11" fmla="*/ 63 h 60"/>
                <a:gd name="T12" fmla="*/ 47 w 59"/>
                <a:gd name="T13" fmla="*/ 57 h 60"/>
                <a:gd name="T14" fmla="*/ 35 w 59"/>
                <a:gd name="T15" fmla="*/ 51 h 60"/>
                <a:gd name="T16" fmla="*/ 23 w 59"/>
                <a:gd name="T17" fmla="*/ 39 h 60"/>
                <a:gd name="T18" fmla="*/ 17 w 59"/>
                <a:gd name="T19" fmla="*/ 33 h 60"/>
                <a:gd name="T20" fmla="*/ 0 w 59"/>
                <a:gd name="T21" fmla="*/ 0 h 60"/>
                <a:gd name="T22" fmla="*/ 59 w 59"/>
                <a:gd name="T23" fmla="*/ 6 h 60"/>
                <a:gd name="T24" fmla="*/ 59 w 59"/>
                <a:gd name="T25" fmla="*/ 6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1" name="Freeform 1045">
              <a:extLst>
                <a:ext uri="{FF2B5EF4-FFF2-40B4-BE49-F238E27FC236}">
                  <a16:creationId xmlns:a16="http://schemas.microsoft.com/office/drawing/2014/main" id="{BACA4C80-871A-7337-656C-D09B8C82E562}"/>
                </a:ext>
              </a:extLst>
            </p:cNvPr>
            <p:cNvSpPr>
              <a:spLocks/>
            </p:cNvSpPr>
            <p:nvPr userDrawn="1"/>
          </p:nvSpPr>
          <p:spPr bwMode="auto">
            <a:xfrm>
              <a:off x="395" y="3811"/>
              <a:ext cx="245" cy="207"/>
            </a:xfrm>
            <a:custGeom>
              <a:avLst/>
              <a:gdLst>
                <a:gd name="T0" fmla="*/ 233 w 245"/>
                <a:gd name="T1" fmla="*/ 39 h 204"/>
                <a:gd name="T2" fmla="*/ 245 w 245"/>
                <a:gd name="T3" fmla="*/ 45 h 204"/>
                <a:gd name="T4" fmla="*/ 209 w 245"/>
                <a:gd name="T5" fmla="*/ 87 h 204"/>
                <a:gd name="T6" fmla="*/ 143 w 245"/>
                <a:gd name="T7" fmla="*/ 138 h 204"/>
                <a:gd name="T8" fmla="*/ 167 w 245"/>
                <a:gd name="T9" fmla="*/ 162 h 204"/>
                <a:gd name="T10" fmla="*/ 179 w 245"/>
                <a:gd name="T11" fmla="*/ 213 h 204"/>
                <a:gd name="T12" fmla="*/ 77 w 245"/>
                <a:gd name="T13" fmla="*/ 138 h 204"/>
                <a:gd name="T14" fmla="*/ 47 w 245"/>
                <a:gd name="T15" fmla="*/ 87 h 204"/>
                <a:gd name="T16" fmla="*/ 89 w 245"/>
                <a:gd name="T17" fmla="*/ 69 h 204"/>
                <a:gd name="T18" fmla="*/ 59 w 245"/>
                <a:gd name="T19" fmla="*/ 39 h 204"/>
                <a:gd name="T20" fmla="*/ 0 w 245"/>
                <a:gd name="T21" fmla="*/ 12 h 204"/>
                <a:gd name="T22" fmla="*/ 0 w 245"/>
                <a:gd name="T23" fmla="*/ 0 h 204"/>
                <a:gd name="T24" fmla="*/ 6 w 245"/>
                <a:gd name="T25" fmla="*/ 0 h 204"/>
                <a:gd name="T26" fmla="*/ 12 w 245"/>
                <a:gd name="T27" fmla="*/ 0 h 204"/>
                <a:gd name="T28" fmla="*/ 47 w 245"/>
                <a:gd name="T29" fmla="*/ 6 h 204"/>
                <a:gd name="T30" fmla="*/ 77 w 245"/>
                <a:gd name="T31" fmla="*/ 6 h 204"/>
                <a:gd name="T32" fmla="*/ 83 w 245"/>
                <a:gd name="T33" fmla="*/ 6 h 204"/>
                <a:gd name="T34" fmla="*/ 89 w 245"/>
                <a:gd name="T35" fmla="*/ 6 h 204"/>
                <a:gd name="T36" fmla="*/ 101 w 245"/>
                <a:gd name="T37" fmla="*/ 12 h 204"/>
                <a:gd name="T38" fmla="*/ 125 w 245"/>
                <a:gd name="T39" fmla="*/ 12 h 204"/>
                <a:gd name="T40" fmla="*/ 143 w 245"/>
                <a:gd name="T41" fmla="*/ 18 h 204"/>
                <a:gd name="T42" fmla="*/ 149 w 245"/>
                <a:gd name="T43" fmla="*/ 18 h 204"/>
                <a:gd name="T44" fmla="*/ 149 w 245"/>
                <a:gd name="T45" fmla="*/ 18 h 204"/>
                <a:gd name="T46" fmla="*/ 203 w 245"/>
                <a:gd name="T47" fmla="*/ 24 h 204"/>
                <a:gd name="T48" fmla="*/ 233 w 245"/>
                <a:gd name="T49" fmla="*/ 39 h 204"/>
                <a:gd name="T50" fmla="*/ 233 w 245"/>
                <a:gd name="T51" fmla="*/ 39 h 20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203" y="24"/>
                  </a:lnTo>
                  <a:lnTo>
                    <a:pt x="233"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3334" name="Rectangle 1046"/>
          <p:cNvSpPr>
            <a:spLocks noGrp="1" noChangeArrowheads="1"/>
          </p:cNvSpPr>
          <p:nvPr>
            <p:ph type="ctrTitle" sz="quarter"/>
          </p:nvPr>
        </p:nvSpPr>
        <p:spPr>
          <a:xfrm>
            <a:off x="457200" y="1447800"/>
            <a:ext cx="8229600" cy="1736725"/>
          </a:xfrm>
        </p:spPr>
        <p:txBody>
          <a:bodyPr/>
          <a:lstStyle>
            <a:lvl1pPr>
              <a:defRPr sz="5400"/>
            </a:lvl1pPr>
          </a:lstStyle>
          <a:p>
            <a:r>
              <a:rPr lang="en-US"/>
              <a:t>Click to edit Master title style</a:t>
            </a:r>
          </a:p>
        </p:txBody>
      </p:sp>
      <p:sp>
        <p:nvSpPr>
          <p:cNvPr id="13335" name="Rectangle 1047"/>
          <p:cNvSpPr>
            <a:spLocks noGrp="1" noChangeArrowheads="1"/>
          </p:cNvSpPr>
          <p:nvPr>
            <p:ph type="subTitle" sz="quarter" idx="1"/>
          </p:nvPr>
        </p:nvSpPr>
        <p:spPr>
          <a:xfrm>
            <a:off x="1371600" y="3429000"/>
            <a:ext cx="64008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2" name="Rectangle 1048">
            <a:extLst>
              <a:ext uri="{FF2B5EF4-FFF2-40B4-BE49-F238E27FC236}">
                <a16:creationId xmlns:a16="http://schemas.microsoft.com/office/drawing/2014/main" id="{F880B35F-5E0E-5462-80D9-AF77339E1A60}"/>
              </a:ext>
            </a:extLst>
          </p:cNvPr>
          <p:cNvSpPr>
            <a:spLocks noGrp="1" noChangeArrowheads="1"/>
          </p:cNvSpPr>
          <p:nvPr>
            <p:ph type="dt" sz="quarter" idx="10"/>
          </p:nvPr>
        </p:nvSpPr>
        <p:spPr/>
        <p:txBody>
          <a:bodyPr/>
          <a:lstStyle>
            <a:lvl1pPr>
              <a:defRPr/>
            </a:lvl1pPr>
          </a:lstStyle>
          <a:p>
            <a:pPr>
              <a:defRPr/>
            </a:pPr>
            <a:endParaRPr lang="en-US"/>
          </a:p>
        </p:txBody>
      </p:sp>
      <p:sp>
        <p:nvSpPr>
          <p:cNvPr id="23" name="Rectangle 1049">
            <a:extLst>
              <a:ext uri="{FF2B5EF4-FFF2-40B4-BE49-F238E27FC236}">
                <a16:creationId xmlns:a16="http://schemas.microsoft.com/office/drawing/2014/main" id="{8F8185DE-75FA-18A3-CBE6-15C663EC8A06}"/>
              </a:ext>
            </a:extLst>
          </p:cNvPr>
          <p:cNvSpPr>
            <a:spLocks noGrp="1" noChangeArrowheads="1"/>
          </p:cNvSpPr>
          <p:nvPr>
            <p:ph type="sldNum" sz="quarter" idx="11"/>
          </p:nvPr>
        </p:nvSpPr>
        <p:spPr/>
        <p:txBody>
          <a:bodyPr/>
          <a:lstStyle>
            <a:lvl1pPr>
              <a:defRPr/>
            </a:lvl1pPr>
          </a:lstStyle>
          <a:p>
            <a:fld id="{17E92EDB-26A3-A443-B266-553624F1C29F}" type="slidenum">
              <a:rPr lang="en-US" altLang="en-US"/>
              <a:pPr/>
              <a:t>‹#›</a:t>
            </a:fld>
            <a:endParaRPr lang="en-US" altLang="en-US"/>
          </a:p>
        </p:txBody>
      </p:sp>
      <p:sp>
        <p:nvSpPr>
          <p:cNvPr id="24" name="Rectangle 1050">
            <a:extLst>
              <a:ext uri="{FF2B5EF4-FFF2-40B4-BE49-F238E27FC236}">
                <a16:creationId xmlns:a16="http://schemas.microsoft.com/office/drawing/2014/main" id="{68F0FB9E-50C4-B446-A096-37C2D78E9603}"/>
              </a:ext>
            </a:extLst>
          </p:cNvPr>
          <p:cNvSpPr>
            <a:spLocks noGrp="1" noChangeArrowheads="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25563473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a:extLst>
              <a:ext uri="{FF2B5EF4-FFF2-40B4-BE49-F238E27FC236}">
                <a16:creationId xmlns:a16="http://schemas.microsoft.com/office/drawing/2014/main" id="{2C22F299-04CD-A1DC-F910-D8597A750751}"/>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25">
            <a:extLst>
              <a:ext uri="{FF2B5EF4-FFF2-40B4-BE49-F238E27FC236}">
                <a16:creationId xmlns:a16="http://schemas.microsoft.com/office/drawing/2014/main" id="{7B2D6330-12C7-E23A-E581-7C510847A1C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26">
            <a:extLst>
              <a:ext uri="{FF2B5EF4-FFF2-40B4-BE49-F238E27FC236}">
                <a16:creationId xmlns:a16="http://schemas.microsoft.com/office/drawing/2014/main" id="{3A621378-4367-A1BA-D021-C4CC674B3948}"/>
              </a:ext>
            </a:extLst>
          </p:cNvPr>
          <p:cNvSpPr>
            <a:spLocks noGrp="1" noChangeArrowheads="1"/>
          </p:cNvSpPr>
          <p:nvPr>
            <p:ph type="sldNum" sz="quarter" idx="12"/>
          </p:nvPr>
        </p:nvSpPr>
        <p:spPr>
          <a:ln/>
        </p:spPr>
        <p:txBody>
          <a:bodyPr/>
          <a:lstStyle>
            <a:lvl1pPr>
              <a:defRPr/>
            </a:lvl1pPr>
          </a:lstStyle>
          <a:p>
            <a:fld id="{E473522A-CFED-944F-A827-9F476C9C4071}" type="slidenum">
              <a:rPr lang="en-US" altLang="en-US"/>
              <a:pPr/>
              <a:t>‹#›</a:t>
            </a:fld>
            <a:endParaRPr lang="en-US" altLang="en-US"/>
          </a:p>
        </p:txBody>
      </p:sp>
    </p:spTree>
    <p:extLst>
      <p:ext uri="{BB962C8B-B14F-4D97-AF65-F5344CB8AC3E}">
        <p14:creationId xmlns:p14="http://schemas.microsoft.com/office/powerpoint/2010/main" val="3102977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a:extLst>
              <a:ext uri="{FF2B5EF4-FFF2-40B4-BE49-F238E27FC236}">
                <a16:creationId xmlns:a16="http://schemas.microsoft.com/office/drawing/2014/main" id="{65F12477-55DD-5412-1F2D-7B4E25354F6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25">
            <a:extLst>
              <a:ext uri="{FF2B5EF4-FFF2-40B4-BE49-F238E27FC236}">
                <a16:creationId xmlns:a16="http://schemas.microsoft.com/office/drawing/2014/main" id="{3443AE05-6DCD-5B5D-D5EF-A3AF43A4EBC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26">
            <a:extLst>
              <a:ext uri="{FF2B5EF4-FFF2-40B4-BE49-F238E27FC236}">
                <a16:creationId xmlns:a16="http://schemas.microsoft.com/office/drawing/2014/main" id="{349AE6FE-DCEC-1475-67BF-818FC8E77ED5}"/>
              </a:ext>
            </a:extLst>
          </p:cNvPr>
          <p:cNvSpPr>
            <a:spLocks noGrp="1" noChangeArrowheads="1"/>
          </p:cNvSpPr>
          <p:nvPr>
            <p:ph type="sldNum" sz="quarter" idx="12"/>
          </p:nvPr>
        </p:nvSpPr>
        <p:spPr>
          <a:ln/>
        </p:spPr>
        <p:txBody>
          <a:bodyPr/>
          <a:lstStyle>
            <a:lvl1pPr>
              <a:defRPr/>
            </a:lvl1pPr>
          </a:lstStyle>
          <a:p>
            <a:fld id="{03F74802-104E-9840-AE70-5F3E070869CE}" type="slidenum">
              <a:rPr lang="en-US" altLang="en-US"/>
              <a:pPr/>
              <a:t>‹#›</a:t>
            </a:fld>
            <a:endParaRPr lang="en-US" altLang="en-US"/>
          </a:p>
        </p:txBody>
      </p:sp>
    </p:spTree>
    <p:extLst>
      <p:ext uri="{BB962C8B-B14F-4D97-AF65-F5344CB8AC3E}">
        <p14:creationId xmlns:p14="http://schemas.microsoft.com/office/powerpoint/2010/main" val="3115263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a:extLst>
              <a:ext uri="{FF2B5EF4-FFF2-40B4-BE49-F238E27FC236}">
                <a16:creationId xmlns:a16="http://schemas.microsoft.com/office/drawing/2014/main" id="{46A657C9-E6E8-6B3B-5215-5E4DE8056DE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25">
            <a:extLst>
              <a:ext uri="{FF2B5EF4-FFF2-40B4-BE49-F238E27FC236}">
                <a16:creationId xmlns:a16="http://schemas.microsoft.com/office/drawing/2014/main" id="{12F94F07-424A-A969-128E-E3DB3FE6E94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26">
            <a:extLst>
              <a:ext uri="{FF2B5EF4-FFF2-40B4-BE49-F238E27FC236}">
                <a16:creationId xmlns:a16="http://schemas.microsoft.com/office/drawing/2014/main" id="{BEC952A7-C823-965F-17A2-F771BE491CCD}"/>
              </a:ext>
            </a:extLst>
          </p:cNvPr>
          <p:cNvSpPr>
            <a:spLocks noGrp="1" noChangeArrowheads="1"/>
          </p:cNvSpPr>
          <p:nvPr>
            <p:ph type="sldNum" sz="quarter" idx="12"/>
          </p:nvPr>
        </p:nvSpPr>
        <p:spPr>
          <a:ln/>
        </p:spPr>
        <p:txBody>
          <a:bodyPr/>
          <a:lstStyle>
            <a:lvl1pPr>
              <a:defRPr/>
            </a:lvl1pPr>
          </a:lstStyle>
          <a:p>
            <a:fld id="{1F250924-2135-BB42-AB74-B23B5934A856}" type="slidenum">
              <a:rPr lang="en-US" altLang="en-US"/>
              <a:pPr/>
              <a:t>‹#›</a:t>
            </a:fld>
            <a:endParaRPr lang="en-US" altLang="en-US"/>
          </a:p>
        </p:txBody>
      </p:sp>
    </p:spTree>
    <p:extLst>
      <p:ext uri="{BB962C8B-B14F-4D97-AF65-F5344CB8AC3E}">
        <p14:creationId xmlns:p14="http://schemas.microsoft.com/office/powerpoint/2010/main" val="36283160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a:extLst>
              <a:ext uri="{FF2B5EF4-FFF2-40B4-BE49-F238E27FC236}">
                <a16:creationId xmlns:a16="http://schemas.microsoft.com/office/drawing/2014/main" id="{8AD420D4-8CC4-6F4D-44C1-121A028BA0AB}"/>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25">
            <a:extLst>
              <a:ext uri="{FF2B5EF4-FFF2-40B4-BE49-F238E27FC236}">
                <a16:creationId xmlns:a16="http://schemas.microsoft.com/office/drawing/2014/main" id="{E047D5F5-4B52-B403-8BC0-F0A47EEAADF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26">
            <a:extLst>
              <a:ext uri="{FF2B5EF4-FFF2-40B4-BE49-F238E27FC236}">
                <a16:creationId xmlns:a16="http://schemas.microsoft.com/office/drawing/2014/main" id="{C6ED57A2-5573-894A-3B22-BD1050F6251A}"/>
              </a:ext>
            </a:extLst>
          </p:cNvPr>
          <p:cNvSpPr>
            <a:spLocks noGrp="1" noChangeArrowheads="1"/>
          </p:cNvSpPr>
          <p:nvPr>
            <p:ph type="sldNum" sz="quarter" idx="12"/>
          </p:nvPr>
        </p:nvSpPr>
        <p:spPr>
          <a:ln/>
        </p:spPr>
        <p:txBody>
          <a:bodyPr/>
          <a:lstStyle>
            <a:lvl1pPr>
              <a:defRPr/>
            </a:lvl1pPr>
          </a:lstStyle>
          <a:p>
            <a:fld id="{545E44DD-59E3-AF49-872A-EBD360B4FB56}" type="slidenum">
              <a:rPr lang="en-US" altLang="en-US"/>
              <a:pPr/>
              <a:t>‹#›</a:t>
            </a:fld>
            <a:endParaRPr lang="en-US" altLang="en-US"/>
          </a:p>
        </p:txBody>
      </p:sp>
    </p:spTree>
    <p:extLst>
      <p:ext uri="{BB962C8B-B14F-4D97-AF65-F5344CB8AC3E}">
        <p14:creationId xmlns:p14="http://schemas.microsoft.com/office/powerpoint/2010/main" val="363777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a:extLst>
              <a:ext uri="{FF2B5EF4-FFF2-40B4-BE49-F238E27FC236}">
                <a16:creationId xmlns:a16="http://schemas.microsoft.com/office/drawing/2014/main" id="{EB7EC5B6-E2C3-D953-EF1E-38964DF5EBA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25">
            <a:extLst>
              <a:ext uri="{FF2B5EF4-FFF2-40B4-BE49-F238E27FC236}">
                <a16:creationId xmlns:a16="http://schemas.microsoft.com/office/drawing/2014/main" id="{4F8BB566-313F-A191-7D00-C43CD8830AD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26">
            <a:extLst>
              <a:ext uri="{FF2B5EF4-FFF2-40B4-BE49-F238E27FC236}">
                <a16:creationId xmlns:a16="http://schemas.microsoft.com/office/drawing/2014/main" id="{D2F79BD5-CAC2-5B4D-12F3-E86E025FD03E}"/>
              </a:ext>
            </a:extLst>
          </p:cNvPr>
          <p:cNvSpPr>
            <a:spLocks noGrp="1" noChangeArrowheads="1"/>
          </p:cNvSpPr>
          <p:nvPr>
            <p:ph type="sldNum" sz="quarter" idx="12"/>
          </p:nvPr>
        </p:nvSpPr>
        <p:spPr>
          <a:ln/>
        </p:spPr>
        <p:txBody>
          <a:bodyPr/>
          <a:lstStyle>
            <a:lvl1pPr>
              <a:defRPr/>
            </a:lvl1pPr>
          </a:lstStyle>
          <a:p>
            <a:fld id="{CC73178C-F8FC-A74F-BB4B-79135387947E}" type="slidenum">
              <a:rPr lang="en-US" altLang="en-US"/>
              <a:pPr/>
              <a:t>‹#›</a:t>
            </a:fld>
            <a:endParaRPr lang="en-US" altLang="en-US"/>
          </a:p>
        </p:txBody>
      </p:sp>
    </p:spTree>
    <p:extLst>
      <p:ext uri="{BB962C8B-B14F-4D97-AF65-F5344CB8AC3E}">
        <p14:creationId xmlns:p14="http://schemas.microsoft.com/office/powerpoint/2010/main" val="2707869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a:extLst>
              <a:ext uri="{FF2B5EF4-FFF2-40B4-BE49-F238E27FC236}">
                <a16:creationId xmlns:a16="http://schemas.microsoft.com/office/drawing/2014/main" id="{7F0FC245-7214-F69B-23DB-4D676D7C2D27}"/>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25">
            <a:extLst>
              <a:ext uri="{FF2B5EF4-FFF2-40B4-BE49-F238E27FC236}">
                <a16:creationId xmlns:a16="http://schemas.microsoft.com/office/drawing/2014/main" id="{8B5145DE-8C0E-2011-6F04-CDD0FB6FBB4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26">
            <a:extLst>
              <a:ext uri="{FF2B5EF4-FFF2-40B4-BE49-F238E27FC236}">
                <a16:creationId xmlns:a16="http://schemas.microsoft.com/office/drawing/2014/main" id="{D5862FA4-EAC4-B2F2-FD35-71B3AE50A187}"/>
              </a:ext>
            </a:extLst>
          </p:cNvPr>
          <p:cNvSpPr>
            <a:spLocks noGrp="1" noChangeArrowheads="1"/>
          </p:cNvSpPr>
          <p:nvPr>
            <p:ph type="sldNum" sz="quarter" idx="12"/>
          </p:nvPr>
        </p:nvSpPr>
        <p:spPr>
          <a:ln/>
        </p:spPr>
        <p:txBody>
          <a:bodyPr/>
          <a:lstStyle>
            <a:lvl1pPr>
              <a:defRPr/>
            </a:lvl1pPr>
          </a:lstStyle>
          <a:p>
            <a:fld id="{067FA0B2-B8A7-4441-9D31-3642C67FEEF2}" type="slidenum">
              <a:rPr lang="en-US" altLang="en-US"/>
              <a:pPr/>
              <a:t>‹#›</a:t>
            </a:fld>
            <a:endParaRPr lang="en-US" altLang="en-US"/>
          </a:p>
        </p:txBody>
      </p:sp>
    </p:spTree>
    <p:extLst>
      <p:ext uri="{BB962C8B-B14F-4D97-AF65-F5344CB8AC3E}">
        <p14:creationId xmlns:p14="http://schemas.microsoft.com/office/powerpoint/2010/main" val="4055723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a:extLst>
              <a:ext uri="{FF2B5EF4-FFF2-40B4-BE49-F238E27FC236}">
                <a16:creationId xmlns:a16="http://schemas.microsoft.com/office/drawing/2014/main" id="{842C17B7-9DF9-2306-7278-631294EF2F2F}"/>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25">
            <a:extLst>
              <a:ext uri="{FF2B5EF4-FFF2-40B4-BE49-F238E27FC236}">
                <a16:creationId xmlns:a16="http://schemas.microsoft.com/office/drawing/2014/main" id="{403CD51B-44D3-4F29-3566-6E08C0BC435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26">
            <a:extLst>
              <a:ext uri="{FF2B5EF4-FFF2-40B4-BE49-F238E27FC236}">
                <a16:creationId xmlns:a16="http://schemas.microsoft.com/office/drawing/2014/main" id="{C1AFD052-5E46-F16D-61A2-89465077E457}"/>
              </a:ext>
            </a:extLst>
          </p:cNvPr>
          <p:cNvSpPr>
            <a:spLocks noGrp="1" noChangeArrowheads="1"/>
          </p:cNvSpPr>
          <p:nvPr>
            <p:ph type="sldNum" sz="quarter" idx="12"/>
          </p:nvPr>
        </p:nvSpPr>
        <p:spPr>
          <a:ln/>
        </p:spPr>
        <p:txBody>
          <a:bodyPr/>
          <a:lstStyle>
            <a:lvl1pPr>
              <a:defRPr/>
            </a:lvl1pPr>
          </a:lstStyle>
          <a:p>
            <a:fld id="{E89C53D4-1E34-9744-A182-8560312892F0}" type="slidenum">
              <a:rPr lang="en-US" altLang="en-US"/>
              <a:pPr/>
              <a:t>‹#›</a:t>
            </a:fld>
            <a:endParaRPr lang="en-US" altLang="en-US"/>
          </a:p>
        </p:txBody>
      </p:sp>
    </p:spTree>
    <p:extLst>
      <p:ext uri="{BB962C8B-B14F-4D97-AF65-F5344CB8AC3E}">
        <p14:creationId xmlns:p14="http://schemas.microsoft.com/office/powerpoint/2010/main" val="31398761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a:extLst>
              <a:ext uri="{FF2B5EF4-FFF2-40B4-BE49-F238E27FC236}">
                <a16:creationId xmlns:a16="http://schemas.microsoft.com/office/drawing/2014/main" id="{C8F68C6C-5116-270A-AE68-94C23CC6754D}"/>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25">
            <a:extLst>
              <a:ext uri="{FF2B5EF4-FFF2-40B4-BE49-F238E27FC236}">
                <a16:creationId xmlns:a16="http://schemas.microsoft.com/office/drawing/2014/main" id="{47EBE54D-2774-3649-9F35-2C7602B9C59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26">
            <a:extLst>
              <a:ext uri="{FF2B5EF4-FFF2-40B4-BE49-F238E27FC236}">
                <a16:creationId xmlns:a16="http://schemas.microsoft.com/office/drawing/2014/main" id="{6D5A3AA9-611C-28D5-D71F-542E54A81517}"/>
              </a:ext>
            </a:extLst>
          </p:cNvPr>
          <p:cNvSpPr>
            <a:spLocks noGrp="1" noChangeArrowheads="1"/>
          </p:cNvSpPr>
          <p:nvPr>
            <p:ph type="sldNum" sz="quarter" idx="12"/>
          </p:nvPr>
        </p:nvSpPr>
        <p:spPr>
          <a:ln/>
        </p:spPr>
        <p:txBody>
          <a:bodyPr/>
          <a:lstStyle>
            <a:lvl1pPr>
              <a:defRPr/>
            </a:lvl1pPr>
          </a:lstStyle>
          <a:p>
            <a:fld id="{C4E99EE2-DB7D-7E40-BCF9-B07D46EC6DEA}" type="slidenum">
              <a:rPr lang="en-US" altLang="en-US"/>
              <a:pPr/>
              <a:t>‹#›</a:t>
            </a:fld>
            <a:endParaRPr lang="en-US" altLang="en-US"/>
          </a:p>
        </p:txBody>
      </p:sp>
    </p:spTree>
    <p:extLst>
      <p:ext uri="{BB962C8B-B14F-4D97-AF65-F5344CB8AC3E}">
        <p14:creationId xmlns:p14="http://schemas.microsoft.com/office/powerpoint/2010/main" val="10778008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a:extLst>
              <a:ext uri="{FF2B5EF4-FFF2-40B4-BE49-F238E27FC236}">
                <a16:creationId xmlns:a16="http://schemas.microsoft.com/office/drawing/2014/main" id="{68297677-27FE-109B-732A-DF4C89F6F5C8}"/>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25">
            <a:extLst>
              <a:ext uri="{FF2B5EF4-FFF2-40B4-BE49-F238E27FC236}">
                <a16:creationId xmlns:a16="http://schemas.microsoft.com/office/drawing/2014/main" id="{1B9B7F86-7AAD-5C08-11D1-E8FD5D92F7B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26">
            <a:extLst>
              <a:ext uri="{FF2B5EF4-FFF2-40B4-BE49-F238E27FC236}">
                <a16:creationId xmlns:a16="http://schemas.microsoft.com/office/drawing/2014/main" id="{ED7B5812-F862-84F1-ECEA-568431348FEC}"/>
              </a:ext>
            </a:extLst>
          </p:cNvPr>
          <p:cNvSpPr>
            <a:spLocks noGrp="1" noChangeArrowheads="1"/>
          </p:cNvSpPr>
          <p:nvPr>
            <p:ph type="sldNum" sz="quarter" idx="12"/>
          </p:nvPr>
        </p:nvSpPr>
        <p:spPr>
          <a:ln/>
        </p:spPr>
        <p:txBody>
          <a:bodyPr/>
          <a:lstStyle>
            <a:lvl1pPr>
              <a:defRPr/>
            </a:lvl1pPr>
          </a:lstStyle>
          <a:p>
            <a:fld id="{1FBF2F5F-661E-9D46-A7D3-7ABBE1D2E889}" type="slidenum">
              <a:rPr lang="en-US" altLang="en-US"/>
              <a:pPr/>
              <a:t>‹#›</a:t>
            </a:fld>
            <a:endParaRPr lang="en-US" altLang="en-US"/>
          </a:p>
        </p:txBody>
      </p:sp>
    </p:spTree>
    <p:extLst>
      <p:ext uri="{BB962C8B-B14F-4D97-AF65-F5344CB8AC3E}">
        <p14:creationId xmlns:p14="http://schemas.microsoft.com/office/powerpoint/2010/main" val="23588220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a:extLst>
              <a:ext uri="{FF2B5EF4-FFF2-40B4-BE49-F238E27FC236}">
                <a16:creationId xmlns:a16="http://schemas.microsoft.com/office/drawing/2014/main" id="{4E1BBE4E-E1AC-061F-4BCB-6589091C0B53}"/>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25">
            <a:extLst>
              <a:ext uri="{FF2B5EF4-FFF2-40B4-BE49-F238E27FC236}">
                <a16:creationId xmlns:a16="http://schemas.microsoft.com/office/drawing/2014/main" id="{091C290F-7220-950A-8D0E-1514C714357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26">
            <a:extLst>
              <a:ext uri="{FF2B5EF4-FFF2-40B4-BE49-F238E27FC236}">
                <a16:creationId xmlns:a16="http://schemas.microsoft.com/office/drawing/2014/main" id="{750CA1DA-51A1-322B-3EAC-D73931759D31}"/>
              </a:ext>
            </a:extLst>
          </p:cNvPr>
          <p:cNvSpPr>
            <a:spLocks noGrp="1" noChangeArrowheads="1"/>
          </p:cNvSpPr>
          <p:nvPr>
            <p:ph type="sldNum" sz="quarter" idx="12"/>
          </p:nvPr>
        </p:nvSpPr>
        <p:spPr>
          <a:ln/>
        </p:spPr>
        <p:txBody>
          <a:bodyPr/>
          <a:lstStyle>
            <a:lvl1pPr>
              <a:defRPr/>
            </a:lvl1pPr>
          </a:lstStyle>
          <a:p>
            <a:fld id="{210C881D-E7B9-414B-B5F7-B00A81D4280D}" type="slidenum">
              <a:rPr lang="en-US" altLang="en-US"/>
              <a:pPr/>
              <a:t>‹#›</a:t>
            </a:fld>
            <a:endParaRPr lang="en-US" altLang="en-US"/>
          </a:p>
        </p:txBody>
      </p:sp>
    </p:spTree>
    <p:extLst>
      <p:ext uri="{BB962C8B-B14F-4D97-AF65-F5344CB8AC3E}">
        <p14:creationId xmlns:p14="http://schemas.microsoft.com/office/powerpoint/2010/main" val="8201338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1847"/>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AEAF3311-4C40-F95E-1043-1E8EA9B79638}"/>
              </a:ext>
            </a:extLst>
          </p:cNvPr>
          <p:cNvGrpSpPr>
            <a:grpSpLocks/>
          </p:cNvGrpSpPr>
          <p:nvPr/>
        </p:nvGrpSpPr>
        <p:grpSpPr bwMode="auto">
          <a:xfrm>
            <a:off x="0" y="0"/>
            <a:ext cx="9144000" cy="6858000"/>
            <a:chOff x="0" y="0"/>
            <a:chExt cx="5760" cy="4320"/>
          </a:xfrm>
        </p:grpSpPr>
        <p:sp>
          <p:nvSpPr>
            <p:cNvPr id="1049" name="Freeform 3">
              <a:extLst>
                <a:ext uri="{FF2B5EF4-FFF2-40B4-BE49-F238E27FC236}">
                  <a16:creationId xmlns:a16="http://schemas.microsoft.com/office/drawing/2014/main" id="{1C671E8C-12CB-7371-FC5E-8281BB72ECCA}"/>
                </a:ext>
              </a:extLst>
            </p:cNvPr>
            <p:cNvSpPr>
              <a:spLocks/>
            </p:cNvSpPr>
            <p:nvPr/>
          </p:nvSpPr>
          <p:spPr bwMode="hidden">
            <a:xfrm>
              <a:off x="0" y="3072"/>
              <a:ext cx="5760" cy="1248"/>
            </a:xfrm>
            <a:custGeom>
              <a:avLst/>
              <a:gdLst>
                <a:gd name="T0" fmla="*/ 5261 w 6027"/>
                <a:gd name="T1" fmla="*/ 369 h 2296"/>
                <a:gd name="T2" fmla="*/ 0 w 6027"/>
                <a:gd name="T3" fmla="*/ 369 h 2296"/>
                <a:gd name="T4" fmla="*/ 0 w 6027"/>
                <a:gd name="T5" fmla="*/ 0 h 2296"/>
                <a:gd name="T6" fmla="*/ 5261 w 6027"/>
                <a:gd name="T7" fmla="*/ 0 h 2296"/>
                <a:gd name="T8" fmla="*/ 5261 w 6027"/>
                <a:gd name="T9" fmla="*/ 369 h 2296"/>
                <a:gd name="T10" fmla="*/ 5261 w 6027"/>
                <a:gd name="T11" fmla="*/ 369 h 22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27" h="2296">
                  <a:moveTo>
                    <a:pt x="6027" y="2296"/>
                  </a:moveTo>
                  <a:lnTo>
                    <a:pt x="0" y="2296"/>
                  </a:lnTo>
                  <a:lnTo>
                    <a:pt x="0" y="0"/>
                  </a:lnTo>
                  <a:lnTo>
                    <a:pt x="6027" y="0"/>
                  </a:lnTo>
                  <a:lnTo>
                    <a:pt x="6027" y="229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92" name="Freeform 4">
              <a:extLst>
                <a:ext uri="{FF2B5EF4-FFF2-40B4-BE49-F238E27FC236}">
                  <a16:creationId xmlns:a16="http://schemas.microsoft.com/office/drawing/2014/main" id="{0B038854-3DEE-C44C-A7C9-20EFAD658AD4}"/>
                </a:ext>
              </a:extLst>
            </p:cNvPr>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a:latin typeface="Arial" charset="0"/>
                <a:ea typeface="+mn-ea"/>
              </a:endParaRPr>
            </a:p>
          </p:txBody>
        </p:sp>
      </p:grpSp>
      <p:sp>
        <p:nvSpPr>
          <p:cNvPr id="1027" name="Freeform 5">
            <a:extLst>
              <a:ext uri="{FF2B5EF4-FFF2-40B4-BE49-F238E27FC236}">
                <a16:creationId xmlns:a16="http://schemas.microsoft.com/office/drawing/2014/main" id="{3CA6A7EA-43FF-9B33-7712-0E09DC4EEB23}"/>
              </a:ext>
            </a:extLst>
          </p:cNvPr>
          <p:cNvSpPr>
            <a:spLocks/>
          </p:cNvSpPr>
          <p:nvPr/>
        </p:nvSpPr>
        <p:spPr bwMode="hidden">
          <a:xfrm>
            <a:off x="6248400" y="6262688"/>
            <a:ext cx="2895600" cy="609600"/>
          </a:xfrm>
          <a:custGeom>
            <a:avLst/>
            <a:gdLst>
              <a:gd name="T0" fmla="*/ 2147483647 w 5748"/>
              <a:gd name="T1" fmla="*/ 2147483647 h 246"/>
              <a:gd name="T2" fmla="*/ 0 w 5748"/>
              <a:gd name="T3" fmla="*/ 2147483647 h 246"/>
              <a:gd name="T4" fmla="*/ 0 w 5748"/>
              <a:gd name="T5" fmla="*/ 0 h 246"/>
              <a:gd name="T6" fmla="*/ 2147483647 w 5748"/>
              <a:gd name="T7" fmla="*/ 0 h 246"/>
              <a:gd name="T8" fmla="*/ 2147483647 w 5748"/>
              <a:gd name="T9" fmla="*/ 2147483647 h 246"/>
              <a:gd name="T10" fmla="*/ 2147483647 w 5748"/>
              <a:gd name="T11" fmla="*/ 2147483647 h 2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8" h="246">
                <a:moveTo>
                  <a:pt x="5748" y="246"/>
                </a:moveTo>
                <a:lnTo>
                  <a:pt x="0" y="246"/>
                </a:lnTo>
                <a:lnTo>
                  <a:pt x="0" y="0"/>
                </a:lnTo>
                <a:lnTo>
                  <a:pt x="5748" y="0"/>
                </a:lnTo>
                <a:lnTo>
                  <a:pt x="5748" y="246"/>
                </a:lnTo>
                <a:close/>
              </a:path>
            </a:pathLst>
          </a:cu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1028" name="Group 6">
            <a:extLst>
              <a:ext uri="{FF2B5EF4-FFF2-40B4-BE49-F238E27FC236}">
                <a16:creationId xmlns:a16="http://schemas.microsoft.com/office/drawing/2014/main" id="{DE443540-05C5-29F5-7E1B-BF96687CF698}"/>
              </a:ext>
            </a:extLst>
          </p:cNvPr>
          <p:cNvGrpSpPr>
            <a:grpSpLocks/>
          </p:cNvGrpSpPr>
          <p:nvPr/>
        </p:nvGrpSpPr>
        <p:grpSpPr bwMode="auto">
          <a:xfrm>
            <a:off x="0" y="6019800"/>
            <a:ext cx="7848600" cy="857250"/>
            <a:chOff x="0" y="3792"/>
            <a:chExt cx="4944" cy="540"/>
          </a:xfrm>
        </p:grpSpPr>
        <p:sp>
          <p:nvSpPr>
            <p:cNvPr id="12295" name="Freeform 7">
              <a:extLst>
                <a:ext uri="{FF2B5EF4-FFF2-40B4-BE49-F238E27FC236}">
                  <a16:creationId xmlns:a16="http://schemas.microsoft.com/office/drawing/2014/main" id="{A9CD4DDF-8458-E2EC-D44E-3ADE4F94A1CC}"/>
                </a:ext>
              </a:extLst>
            </p:cNvPr>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a:latin typeface="Arial" charset="0"/>
                <a:ea typeface="+mn-ea"/>
              </a:endParaRPr>
            </a:p>
          </p:txBody>
        </p:sp>
        <p:grpSp>
          <p:nvGrpSpPr>
            <p:cNvPr id="1042" name="Group 8">
              <a:extLst>
                <a:ext uri="{FF2B5EF4-FFF2-40B4-BE49-F238E27FC236}">
                  <a16:creationId xmlns:a16="http://schemas.microsoft.com/office/drawing/2014/main" id="{D66BE1A1-4D16-37D1-C631-A4B7EA2A6A19}"/>
                </a:ext>
              </a:extLst>
            </p:cNvPr>
            <p:cNvGrpSpPr>
              <a:grpSpLocks/>
            </p:cNvGrpSpPr>
            <p:nvPr userDrawn="1"/>
          </p:nvGrpSpPr>
          <p:grpSpPr bwMode="auto">
            <a:xfrm>
              <a:off x="2486" y="3792"/>
              <a:ext cx="2458" cy="540"/>
              <a:chOff x="2486" y="3792"/>
              <a:chExt cx="2458" cy="540"/>
            </a:xfrm>
          </p:grpSpPr>
          <p:sp>
            <p:nvSpPr>
              <p:cNvPr id="1044" name="Freeform 9">
                <a:extLst>
                  <a:ext uri="{FF2B5EF4-FFF2-40B4-BE49-F238E27FC236}">
                    <a16:creationId xmlns:a16="http://schemas.microsoft.com/office/drawing/2014/main" id="{AF9DD5FB-7879-7B70-9AD2-01E895A7B9E0}"/>
                  </a:ext>
                </a:extLst>
              </p:cNvPr>
              <p:cNvSpPr>
                <a:spLocks/>
              </p:cNvSpPr>
              <p:nvPr userDrawn="1"/>
            </p:nvSpPr>
            <p:spPr bwMode="ltGray">
              <a:xfrm>
                <a:off x="3948" y="3799"/>
                <a:ext cx="996" cy="533"/>
              </a:xfrm>
              <a:custGeom>
                <a:avLst/>
                <a:gdLst>
                  <a:gd name="T0" fmla="*/ 636 w 996"/>
                  <a:gd name="T1" fmla="*/ 373 h 533"/>
                  <a:gd name="T2" fmla="*/ 495 w 996"/>
                  <a:gd name="T3" fmla="*/ 370 h 533"/>
                  <a:gd name="T4" fmla="*/ 280 w 996"/>
                  <a:gd name="T5" fmla="*/ 249 h 533"/>
                  <a:gd name="T6" fmla="*/ 127 w 996"/>
                  <a:gd name="T7" fmla="*/ 66 h 533"/>
                  <a:gd name="T8" fmla="*/ 0 w 996"/>
                  <a:gd name="T9" fmla="*/ 0 h 533"/>
                  <a:gd name="T10" fmla="*/ 22 w 996"/>
                  <a:gd name="T11" fmla="*/ 26 h 533"/>
                  <a:gd name="T12" fmla="*/ 0 w 996"/>
                  <a:gd name="T13" fmla="*/ 65 h 533"/>
                  <a:gd name="T14" fmla="*/ 30 w 996"/>
                  <a:gd name="T15" fmla="*/ 119 h 533"/>
                  <a:gd name="T16" fmla="*/ 75 w 996"/>
                  <a:gd name="T17" fmla="*/ 243 h 533"/>
                  <a:gd name="T18" fmla="*/ 45 w 996"/>
                  <a:gd name="T19" fmla="*/ 422 h 533"/>
                  <a:gd name="T20" fmla="*/ 200 w 996"/>
                  <a:gd name="T21" fmla="*/ 329 h 533"/>
                  <a:gd name="T22" fmla="*/ 612 w 996"/>
                  <a:gd name="T23" fmla="*/ 533 h 533"/>
                  <a:gd name="T24" fmla="*/ 996 w 996"/>
                  <a:gd name="T25" fmla="*/ 529 h 533"/>
                  <a:gd name="T26" fmla="*/ 828 w 996"/>
                  <a:gd name="T27" fmla="*/ 473 h 533"/>
                  <a:gd name="T28" fmla="*/ 636 w 996"/>
                  <a:gd name="T29" fmla="*/ 373 h 53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5" name="Freeform 10">
                <a:extLst>
                  <a:ext uri="{FF2B5EF4-FFF2-40B4-BE49-F238E27FC236}">
                    <a16:creationId xmlns:a16="http://schemas.microsoft.com/office/drawing/2014/main" id="{05D0D713-B808-30B9-9E2A-C5CFEC0934C5}"/>
                  </a:ext>
                </a:extLst>
              </p:cNvPr>
              <p:cNvSpPr>
                <a:spLocks/>
              </p:cNvSpPr>
              <p:nvPr userDrawn="1"/>
            </p:nvSpPr>
            <p:spPr bwMode="ltGray">
              <a:xfrm>
                <a:off x="2677" y="3792"/>
                <a:ext cx="186" cy="395"/>
              </a:xfrm>
              <a:custGeom>
                <a:avLst/>
                <a:gdLst>
                  <a:gd name="T0" fmla="*/ 36 w 186"/>
                  <a:gd name="T1" fmla="*/ 0 h 353"/>
                  <a:gd name="T2" fmla="*/ 54 w 186"/>
                  <a:gd name="T3" fmla="*/ 25 h 353"/>
                  <a:gd name="T4" fmla="*/ 24 w 186"/>
                  <a:gd name="T5" fmla="*/ 43 h 353"/>
                  <a:gd name="T6" fmla="*/ 18 w 186"/>
                  <a:gd name="T7" fmla="*/ 93 h 353"/>
                  <a:gd name="T8" fmla="*/ 42 w 186"/>
                  <a:gd name="T9" fmla="*/ 160 h 353"/>
                  <a:gd name="T10" fmla="*/ 48 w 186"/>
                  <a:gd name="T11" fmla="*/ 227 h 353"/>
                  <a:gd name="T12" fmla="*/ 0 w 186"/>
                  <a:gd name="T13" fmla="*/ 495 h 353"/>
                  <a:gd name="T14" fmla="*/ 54 w 186"/>
                  <a:gd name="T15" fmla="*/ 327 h 353"/>
                  <a:gd name="T16" fmla="*/ 84 w 186"/>
                  <a:gd name="T17" fmla="*/ 303 h 353"/>
                  <a:gd name="T18" fmla="*/ 126 w 186"/>
                  <a:gd name="T19" fmla="*/ 177 h 353"/>
                  <a:gd name="T20" fmla="*/ 144 w 186"/>
                  <a:gd name="T21" fmla="*/ 168 h 353"/>
                  <a:gd name="T22" fmla="*/ 144 w 186"/>
                  <a:gd name="T23" fmla="*/ 126 h 353"/>
                  <a:gd name="T24" fmla="*/ 186 w 186"/>
                  <a:gd name="T25" fmla="*/ 93 h 353"/>
                  <a:gd name="T26" fmla="*/ 162 w 186"/>
                  <a:gd name="T27" fmla="*/ 84 h 353"/>
                  <a:gd name="T28" fmla="*/ 36 w 186"/>
                  <a:gd name="T29" fmla="*/ 0 h 353"/>
                  <a:gd name="T30" fmla="*/ 36 w 186"/>
                  <a:gd name="T31" fmla="*/ 0 h 3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6" name="Freeform 11">
                <a:extLst>
                  <a:ext uri="{FF2B5EF4-FFF2-40B4-BE49-F238E27FC236}">
                    <a16:creationId xmlns:a16="http://schemas.microsoft.com/office/drawing/2014/main" id="{079C3936-44D9-C612-3C58-835EDC09DFFD}"/>
                  </a:ext>
                </a:extLst>
              </p:cNvPr>
              <p:cNvSpPr>
                <a:spLocks/>
              </p:cNvSpPr>
              <p:nvPr userDrawn="1"/>
            </p:nvSpPr>
            <p:spPr bwMode="ltGray">
              <a:xfrm>
                <a:off x="3030" y="3893"/>
                <a:ext cx="378" cy="271"/>
              </a:xfrm>
              <a:custGeom>
                <a:avLst/>
                <a:gdLst>
                  <a:gd name="T0" fmla="*/ 18 w 378"/>
                  <a:gd name="T1" fmla="*/ 0 h 271"/>
                  <a:gd name="T2" fmla="*/ 12 w 378"/>
                  <a:gd name="T3" fmla="*/ 13 h 271"/>
                  <a:gd name="T4" fmla="*/ 0 w 378"/>
                  <a:gd name="T5" fmla="*/ 40 h 271"/>
                  <a:gd name="T6" fmla="*/ 60 w 378"/>
                  <a:gd name="T7" fmla="*/ 121 h 271"/>
                  <a:gd name="T8" fmla="*/ 310 w 378"/>
                  <a:gd name="T9" fmla="*/ 271 h 271"/>
                  <a:gd name="T10" fmla="*/ 290 w 378"/>
                  <a:gd name="T11" fmla="*/ 139 h 271"/>
                  <a:gd name="T12" fmla="*/ 378 w 378"/>
                  <a:gd name="T13" fmla="*/ 76 h 271"/>
                  <a:gd name="T14" fmla="*/ 251 w 378"/>
                  <a:gd name="T15" fmla="*/ 94 h 271"/>
                  <a:gd name="T16" fmla="*/ 90 w 378"/>
                  <a:gd name="T17" fmla="*/ 54 h 271"/>
                  <a:gd name="T18" fmla="*/ 18 w 378"/>
                  <a:gd name="T19" fmla="*/ 0 h 271"/>
                  <a:gd name="T20" fmla="*/ 18 w 378"/>
                  <a:gd name="T21" fmla="*/ 0 h 2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7" name="Freeform 12">
                <a:extLst>
                  <a:ext uri="{FF2B5EF4-FFF2-40B4-BE49-F238E27FC236}">
                    <a16:creationId xmlns:a16="http://schemas.microsoft.com/office/drawing/2014/main" id="{687A426D-D0F7-3F6F-36D4-8261BA9530C1}"/>
                  </a:ext>
                </a:extLst>
              </p:cNvPr>
              <p:cNvSpPr>
                <a:spLocks/>
              </p:cNvSpPr>
              <p:nvPr userDrawn="1"/>
            </p:nvSpPr>
            <p:spPr bwMode="ltGray">
              <a:xfrm>
                <a:off x="3628" y="3866"/>
                <a:ext cx="155" cy="74"/>
              </a:xfrm>
              <a:custGeom>
                <a:avLst/>
                <a:gdLst>
                  <a:gd name="T0" fmla="*/ 114 w 155"/>
                  <a:gd name="T1" fmla="*/ 0 h 66"/>
                  <a:gd name="T2" fmla="*/ 0 w 155"/>
                  <a:gd name="T3" fmla="*/ 0 h 66"/>
                  <a:gd name="T4" fmla="*/ 0 w 155"/>
                  <a:gd name="T5" fmla="*/ 0 h 66"/>
                  <a:gd name="T6" fmla="*/ 6 w 155"/>
                  <a:gd name="T7" fmla="*/ 9 h 66"/>
                  <a:gd name="T8" fmla="*/ 6 w 155"/>
                  <a:gd name="T9" fmla="*/ 25 h 66"/>
                  <a:gd name="T10" fmla="*/ 0 w 155"/>
                  <a:gd name="T11" fmla="*/ 34 h 66"/>
                  <a:gd name="T12" fmla="*/ 78 w 155"/>
                  <a:gd name="T13" fmla="*/ 84 h 66"/>
                  <a:gd name="T14" fmla="*/ 96 w 155"/>
                  <a:gd name="T15" fmla="*/ 59 h 66"/>
                  <a:gd name="T16" fmla="*/ 155 w 155"/>
                  <a:gd name="T17" fmla="*/ 93 h 66"/>
                  <a:gd name="T18" fmla="*/ 126 w 155"/>
                  <a:gd name="T19" fmla="*/ 34 h 66"/>
                  <a:gd name="T20" fmla="*/ 149 w 155"/>
                  <a:gd name="T21" fmla="*/ 0 h 66"/>
                  <a:gd name="T22" fmla="*/ 114 w 155"/>
                  <a:gd name="T23" fmla="*/ 0 h 66"/>
                  <a:gd name="T24" fmla="*/ 114 w 155"/>
                  <a:gd name="T25" fmla="*/ 0 h 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5" h="66">
                    <a:moveTo>
                      <a:pt x="114" y="0"/>
                    </a:moveTo>
                    <a:lnTo>
                      <a:pt x="0" y="0"/>
                    </a:lnTo>
                    <a:lnTo>
                      <a:pt x="6" y="6"/>
                    </a:lnTo>
                    <a:lnTo>
                      <a:pt x="6" y="18"/>
                    </a:lnTo>
                    <a:lnTo>
                      <a:pt x="0" y="24"/>
                    </a:lnTo>
                    <a:lnTo>
                      <a:pt x="78" y="60"/>
                    </a:lnTo>
                    <a:lnTo>
                      <a:pt x="96" y="42"/>
                    </a:lnTo>
                    <a:lnTo>
                      <a:pt x="155" y="66"/>
                    </a:lnTo>
                    <a:lnTo>
                      <a:pt x="126" y="24"/>
                    </a:lnTo>
                    <a:lnTo>
                      <a:pt x="149" y="0"/>
                    </a:lnTo>
                    <a:lnTo>
                      <a:pt x="114"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8" name="Freeform 13">
                <a:extLst>
                  <a:ext uri="{FF2B5EF4-FFF2-40B4-BE49-F238E27FC236}">
                    <a16:creationId xmlns:a16="http://schemas.microsoft.com/office/drawing/2014/main" id="{2F257C56-1680-0BF2-1DDB-2B7A97485A7C}"/>
                  </a:ext>
                </a:extLst>
              </p:cNvPr>
              <p:cNvSpPr>
                <a:spLocks/>
              </p:cNvSpPr>
              <p:nvPr userDrawn="1"/>
            </p:nvSpPr>
            <p:spPr bwMode="ltGray">
              <a:xfrm>
                <a:off x="2486" y="3859"/>
                <a:ext cx="42" cy="81"/>
              </a:xfrm>
              <a:custGeom>
                <a:avLst/>
                <a:gdLst>
                  <a:gd name="T0" fmla="*/ 6 w 42"/>
                  <a:gd name="T1" fmla="*/ 52 h 72"/>
                  <a:gd name="T2" fmla="*/ 0 w 42"/>
                  <a:gd name="T3" fmla="*/ 26 h 72"/>
                  <a:gd name="T4" fmla="*/ 12 w 42"/>
                  <a:gd name="T5" fmla="*/ 9 h 72"/>
                  <a:gd name="T6" fmla="*/ 0 w 42"/>
                  <a:gd name="T7" fmla="*/ 9 h 72"/>
                  <a:gd name="T8" fmla="*/ 12 w 42"/>
                  <a:gd name="T9" fmla="*/ 9 h 72"/>
                  <a:gd name="T10" fmla="*/ 24 w 42"/>
                  <a:gd name="T11" fmla="*/ 9 h 72"/>
                  <a:gd name="T12" fmla="*/ 36 w 42"/>
                  <a:gd name="T13" fmla="*/ 9 h 72"/>
                  <a:gd name="T14" fmla="*/ 42 w 42"/>
                  <a:gd name="T15" fmla="*/ 0 h 72"/>
                  <a:gd name="T16" fmla="*/ 30 w 42"/>
                  <a:gd name="T17" fmla="*/ 26 h 72"/>
                  <a:gd name="T18" fmla="*/ 42 w 42"/>
                  <a:gd name="T19" fmla="*/ 69 h 72"/>
                  <a:gd name="T20" fmla="*/ 12 w 42"/>
                  <a:gd name="T21" fmla="*/ 102 h 72"/>
                  <a:gd name="T22" fmla="*/ 6 w 42"/>
                  <a:gd name="T23" fmla="*/ 52 h 72"/>
                  <a:gd name="T24" fmla="*/ 6 w 42"/>
                  <a:gd name="T25" fmla="*/ 52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2302" name="Freeform 14">
              <a:extLst>
                <a:ext uri="{FF2B5EF4-FFF2-40B4-BE49-F238E27FC236}">
                  <a16:creationId xmlns:a16="http://schemas.microsoft.com/office/drawing/2014/main" id="{32F69856-B0D6-1017-2322-8D714D23D7AF}"/>
                </a:ext>
              </a:extLst>
            </p:cNvPr>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a:latin typeface="Arial" charset="0"/>
                <a:ea typeface="+mn-ea"/>
              </a:endParaRPr>
            </a:p>
          </p:txBody>
        </p:sp>
      </p:grpSp>
      <p:grpSp>
        <p:nvGrpSpPr>
          <p:cNvPr id="1029" name="Group 15">
            <a:extLst>
              <a:ext uri="{FF2B5EF4-FFF2-40B4-BE49-F238E27FC236}">
                <a16:creationId xmlns:a16="http://schemas.microsoft.com/office/drawing/2014/main" id="{A990DA59-2B9A-CD5E-665A-1C95B0B03E3E}"/>
              </a:ext>
            </a:extLst>
          </p:cNvPr>
          <p:cNvGrpSpPr>
            <a:grpSpLocks/>
          </p:cNvGrpSpPr>
          <p:nvPr/>
        </p:nvGrpSpPr>
        <p:grpSpPr bwMode="auto">
          <a:xfrm>
            <a:off x="627063" y="6021388"/>
            <a:ext cx="5684837" cy="849312"/>
            <a:chOff x="395" y="3793"/>
            <a:chExt cx="3581" cy="535"/>
          </a:xfrm>
        </p:grpSpPr>
        <p:sp>
          <p:nvSpPr>
            <p:cNvPr id="1035" name="Freeform 16">
              <a:extLst>
                <a:ext uri="{FF2B5EF4-FFF2-40B4-BE49-F238E27FC236}">
                  <a16:creationId xmlns:a16="http://schemas.microsoft.com/office/drawing/2014/main" id="{950BA5F1-E174-6362-9F5A-878E0DFE3524}"/>
                </a:ext>
              </a:extLst>
            </p:cNvPr>
            <p:cNvSpPr>
              <a:spLocks/>
            </p:cNvSpPr>
            <p:nvPr/>
          </p:nvSpPr>
          <p:spPr bwMode="auto">
            <a:xfrm>
              <a:off x="1196" y="3793"/>
              <a:ext cx="365" cy="291"/>
            </a:xfrm>
            <a:custGeom>
              <a:avLst/>
              <a:gdLst>
                <a:gd name="T0" fmla="*/ 24 w 365"/>
                <a:gd name="T1" fmla="*/ 24 h 287"/>
                <a:gd name="T2" fmla="*/ 0 w 365"/>
                <a:gd name="T3" fmla="*/ 63 h 287"/>
                <a:gd name="T4" fmla="*/ 66 w 365"/>
                <a:gd name="T5" fmla="*/ 114 h 287"/>
                <a:gd name="T6" fmla="*/ 143 w 365"/>
                <a:gd name="T7" fmla="*/ 189 h 287"/>
                <a:gd name="T8" fmla="*/ 191 w 365"/>
                <a:gd name="T9" fmla="*/ 174 h 287"/>
                <a:gd name="T10" fmla="*/ 341 w 365"/>
                <a:gd name="T11" fmla="*/ 299 h 287"/>
                <a:gd name="T12" fmla="*/ 305 w 365"/>
                <a:gd name="T13" fmla="*/ 180 h 287"/>
                <a:gd name="T14" fmla="*/ 365 w 365"/>
                <a:gd name="T15" fmla="*/ 138 h 287"/>
                <a:gd name="T16" fmla="*/ 359 w 365"/>
                <a:gd name="T17" fmla="*/ 132 h 287"/>
                <a:gd name="T18" fmla="*/ 335 w 365"/>
                <a:gd name="T19" fmla="*/ 120 h 287"/>
                <a:gd name="T20" fmla="*/ 299 w 365"/>
                <a:gd name="T21" fmla="*/ 93 h 287"/>
                <a:gd name="T22" fmla="*/ 257 w 365"/>
                <a:gd name="T23" fmla="*/ 75 h 287"/>
                <a:gd name="T24" fmla="*/ 215 w 365"/>
                <a:gd name="T25" fmla="*/ 57 h 287"/>
                <a:gd name="T26" fmla="*/ 173 w 365"/>
                <a:gd name="T27" fmla="*/ 39 h 287"/>
                <a:gd name="T28" fmla="*/ 143 w 365"/>
                <a:gd name="T29" fmla="*/ 24 h 287"/>
                <a:gd name="T30" fmla="*/ 131 w 365"/>
                <a:gd name="T31" fmla="*/ 18 h 287"/>
                <a:gd name="T32" fmla="*/ 107 w 365"/>
                <a:gd name="T33" fmla="*/ 18 h 287"/>
                <a:gd name="T34" fmla="*/ 95 w 365"/>
                <a:gd name="T35" fmla="*/ 18 h 287"/>
                <a:gd name="T36" fmla="*/ 72 w 365"/>
                <a:gd name="T37" fmla="*/ 12 h 287"/>
                <a:gd name="T38" fmla="*/ 66 w 365"/>
                <a:gd name="T39" fmla="*/ 12 h 287"/>
                <a:gd name="T40" fmla="*/ 54 w 365"/>
                <a:gd name="T41" fmla="*/ 6 h 287"/>
                <a:gd name="T42" fmla="*/ 42 w 365"/>
                <a:gd name="T43" fmla="*/ 0 h 287"/>
                <a:gd name="T44" fmla="*/ 30 w 365"/>
                <a:gd name="T45" fmla="*/ 0 h 287"/>
                <a:gd name="T46" fmla="*/ 24 w 365"/>
                <a:gd name="T47" fmla="*/ 24 h 287"/>
                <a:gd name="T48" fmla="*/ 24 w 365"/>
                <a:gd name="T49" fmla="*/ 24 h 2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6" name="Freeform 17">
              <a:extLst>
                <a:ext uri="{FF2B5EF4-FFF2-40B4-BE49-F238E27FC236}">
                  <a16:creationId xmlns:a16="http://schemas.microsoft.com/office/drawing/2014/main" id="{D4A8D4B1-C2D3-D6A7-6EB1-11B8EA38B775}"/>
                </a:ext>
              </a:extLst>
            </p:cNvPr>
            <p:cNvSpPr>
              <a:spLocks/>
            </p:cNvSpPr>
            <p:nvPr/>
          </p:nvSpPr>
          <p:spPr bwMode="auto">
            <a:xfrm>
              <a:off x="1943" y="3829"/>
              <a:ext cx="2033" cy="499"/>
            </a:xfrm>
            <a:custGeom>
              <a:avLst/>
              <a:gdLst>
                <a:gd name="T0" fmla="*/ 186 w 2033"/>
                <a:gd name="T1" fmla="*/ 18 h 499"/>
                <a:gd name="T2" fmla="*/ 138 w 2033"/>
                <a:gd name="T3" fmla="*/ 6 h 499"/>
                <a:gd name="T4" fmla="*/ 96 w 2033"/>
                <a:gd name="T5" fmla="*/ 0 h 499"/>
                <a:gd name="T6" fmla="*/ 36 w 2033"/>
                <a:gd name="T7" fmla="*/ 0 h 499"/>
                <a:gd name="T8" fmla="*/ 12 w 2033"/>
                <a:gd name="T9" fmla="*/ 25 h 499"/>
                <a:gd name="T10" fmla="*/ 0 w 2033"/>
                <a:gd name="T11" fmla="*/ 128 h 499"/>
                <a:gd name="T12" fmla="*/ 60 w 2033"/>
                <a:gd name="T13" fmla="*/ 104 h 499"/>
                <a:gd name="T14" fmla="*/ 90 w 2033"/>
                <a:gd name="T15" fmla="*/ 134 h 499"/>
                <a:gd name="T16" fmla="*/ 150 w 2033"/>
                <a:gd name="T17" fmla="*/ 153 h 499"/>
                <a:gd name="T18" fmla="*/ 209 w 2033"/>
                <a:gd name="T19" fmla="*/ 273 h 499"/>
                <a:gd name="T20" fmla="*/ 401 w 2033"/>
                <a:gd name="T21" fmla="*/ 359 h 499"/>
                <a:gd name="T22" fmla="*/ 777 w 2033"/>
                <a:gd name="T23" fmla="*/ 359 h 499"/>
                <a:gd name="T24" fmla="*/ 2033 w 2033"/>
                <a:gd name="T25" fmla="*/ 499 h 499"/>
                <a:gd name="T26" fmla="*/ 2033 w 2033"/>
                <a:gd name="T27" fmla="*/ 499 h 499"/>
                <a:gd name="T28" fmla="*/ 1991 w 2033"/>
                <a:gd name="T29" fmla="*/ 493 h 499"/>
                <a:gd name="T30" fmla="*/ 676 w 2033"/>
                <a:gd name="T31" fmla="*/ 243 h 499"/>
                <a:gd name="T32" fmla="*/ 514 w 2033"/>
                <a:gd name="T33" fmla="*/ 159 h 499"/>
                <a:gd name="T34" fmla="*/ 425 w 2033"/>
                <a:gd name="T35" fmla="*/ 110 h 499"/>
                <a:gd name="T36" fmla="*/ 365 w 2033"/>
                <a:gd name="T37" fmla="*/ 92 h 499"/>
                <a:gd name="T38" fmla="*/ 281 w 2033"/>
                <a:gd name="T39" fmla="*/ 61 h 499"/>
                <a:gd name="T40" fmla="*/ 186 w 2033"/>
                <a:gd name="T41" fmla="*/ 18 h 499"/>
                <a:gd name="T42" fmla="*/ 186 w 2033"/>
                <a:gd name="T43" fmla="*/ 18 h 49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1991" y="493"/>
                  </a:lnTo>
                  <a:lnTo>
                    <a:pt x="676" y="243"/>
                  </a:lnTo>
                  <a:lnTo>
                    <a:pt x="514" y="159"/>
                  </a:lnTo>
                  <a:lnTo>
                    <a:pt x="425" y="110"/>
                  </a:lnTo>
                  <a:lnTo>
                    <a:pt x="365" y="92"/>
                  </a:lnTo>
                  <a:lnTo>
                    <a:pt x="281" y="61"/>
                  </a:lnTo>
                  <a:lnTo>
                    <a:pt x="186"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7" name="Freeform 18">
              <a:extLst>
                <a:ext uri="{FF2B5EF4-FFF2-40B4-BE49-F238E27FC236}">
                  <a16:creationId xmlns:a16="http://schemas.microsoft.com/office/drawing/2014/main" id="{048791A4-FFFE-116F-47B9-271FF37E5E25}"/>
                </a:ext>
              </a:extLst>
            </p:cNvPr>
            <p:cNvSpPr>
              <a:spLocks/>
            </p:cNvSpPr>
            <p:nvPr/>
          </p:nvSpPr>
          <p:spPr bwMode="auto">
            <a:xfrm>
              <a:off x="1830" y="3823"/>
              <a:ext cx="71" cy="61"/>
            </a:xfrm>
            <a:custGeom>
              <a:avLst/>
              <a:gdLst>
                <a:gd name="T0" fmla="*/ 0 w 71"/>
                <a:gd name="T1" fmla="*/ 18 h 60"/>
                <a:gd name="T2" fmla="*/ 6 w 71"/>
                <a:gd name="T3" fmla="*/ 18 h 60"/>
                <a:gd name="T4" fmla="*/ 12 w 71"/>
                <a:gd name="T5" fmla="*/ 12 h 60"/>
                <a:gd name="T6" fmla="*/ 6 w 71"/>
                <a:gd name="T7" fmla="*/ 6 h 60"/>
                <a:gd name="T8" fmla="*/ 0 w 71"/>
                <a:gd name="T9" fmla="*/ 0 h 60"/>
                <a:gd name="T10" fmla="*/ 29 w 71"/>
                <a:gd name="T11" fmla="*/ 18 h 60"/>
                <a:gd name="T12" fmla="*/ 53 w 71"/>
                <a:gd name="T13" fmla="*/ 18 h 60"/>
                <a:gd name="T14" fmla="*/ 59 w 71"/>
                <a:gd name="T15" fmla="*/ 33 h 60"/>
                <a:gd name="T16" fmla="*/ 65 w 71"/>
                <a:gd name="T17" fmla="*/ 45 h 60"/>
                <a:gd name="T18" fmla="*/ 71 w 71"/>
                <a:gd name="T19" fmla="*/ 57 h 60"/>
                <a:gd name="T20" fmla="*/ 71 w 71"/>
                <a:gd name="T21" fmla="*/ 63 h 60"/>
                <a:gd name="T22" fmla="*/ 59 w 71"/>
                <a:gd name="T23" fmla="*/ 57 h 60"/>
                <a:gd name="T24" fmla="*/ 47 w 71"/>
                <a:gd name="T25" fmla="*/ 45 h 60"/>
                <a:gd name="T26" fmla="*/ 23 w 71"/>
                <a:gd name="T27" fmla="*/ 33 h 60"/>
                <a:gd name="T28" fmla="*/ 23 w 71"/>
                <a:gd name="T29" fmla="*/ 39 h 60"/>
                <a:gd name="T30" fmla="*/ 18 w 71"/>
                <a:gd name="T31" fmla="*/ 45 h 60"/>
                <a:gd name="T32" fmla="*/ 12 w 71"/>
                <a:gd name="T33" fmla="*/ 51 h 60"/>
                <a:gd name="T34" fmla="*/ 6 w 71"/>
                <a:gd name="T35" fmla="*/ 51 h 60"/>
                <a:gd name="T36" fmla="*/ 6 w 71"/>
                <a:gd name="T37" fmla="*/ 51 h 60"/>
                <a:gd name="T38" fmla="*/ 6 w 71"/>
                <a:gd name="T39" fmla="*/ 39 h 60"/>
                <a:gd name="T40" fmla="*/ 0 w 71"/>
                <a:gd name="T41" fmla="*/ 18 h 60"/>
                <a:gd name="T42" fmla="*/ 0 w 71"/>
                <a:gd name="T43" fmla="*/ 18 h 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36"/>
                  </a:lnTo>
                  <a:lnTo>
                    <a:pt x="0"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8" name="Freeform 19">
              <a:extLst>
                <a:ext uri="{FF2B5EF4-FFF2-40B4-BE49-F238E27FC236}">
                  <a16:creationId xmlns:a16="http://schemas.microsoft.com/office/drawing/2014/main" id="{9517F708-BC67-D651-DC0E-C93EBF4FB811}"/>
                </a:ext>
              </a:extLst>
            </p:cNvPr>
            <p:cNvSpPr>
              <a:spLocks/>
            </p:cNvSpPr>
            <p:nvPr/>
          </p:nvSpPr>
          <p:spPr bwMode="auto">
            <a:xfrm>
              <a:off x="855" y="3842"/>
              <a:ext cx="161" cy="164"/>
            </a:xfrm>
            <a:custGeom>
              <a:avLst/>
              <a:gdLst>
                <a:gd name="T0" fmla="*/ 30 w 161"/>
                <a:gd name="T1" fmla="*/ 0 h 162"/>
                <a:gd name="T2" fmla="*/ 48 w 161"/>
                <a:gd name="T3" fmla="*/ 6 h 162"/>
                <a:gd name="T4" fmla="*/ 72 w 161"/>
                <a:gd name="T5" fmla="*/ 6 h 162"/>
                <a:gd name="T6" fmla="*/ 114 w 161"/>
                <a:gd name="T7" fmla="*/ 12 h 162"/>
                <a:gd name="T8" fmla="*/ 96 w 161"/>
                <a:gd name="T9" fmla="*/ 57 h 162"/>
                <a:gd name="T10" fmla="*/ 96 w 161"/>
                <a:gd name="T11" fmla="*/ 63 h 162"/>
                <a:gd name="T12" fmla="*/ 102 w 161"/>
                <a:gd name="T13" fmla="*/ 75 h 162"/>
                <a:gd name="T14" fmla="*/ 108 w 161"/>
                <a:gd name="T15" fmla="*/ 87 h 162"/>
                <a:gd name="T16" fmla="*/ 120 w 161"/>
                <a:gd name="T17" fmla="*/ 99 h 162"/>
                <a:gd name="T18" fmla="*/ 143 w 161"/>
                <a:gd name="T19" fmla="*/ 117 h 162"/>
                <a:gd name="T20" fmla="*/ 155 w 161"/>
                <a:gd name="T21" fmla="*/ 144 h 162"/>
                <a:gd name="T22" fmla="*/ 161 w 161"/>
                <a:gd name="T23" fmla="*/ 162 h 162"/>
                <a:gd name="T24" fmla="*/ 161 w 161"/>
                <a:gd name="T25" fmla="*/ 168 h 162"/>
                <a:gd name="T26" fmla="*/ 96 w 161"/>
                <a:gd name="T27" fmla="*/ 105 h 162"/>
                <a:gd name="T28" fmla="*/ 30 w 161"/>
                <a:gd name="T29" fmla="*/ 57 h 162"/>
                <a:gd name="T30" fmla="*/ 0 w 161"/>
                <a:gd name="T31" fmla="*/ 0 h 162"/>
                <a:gd name="T32" fmla="*/ 30 w 161"/>
                <a:gd name="T33" fmla="*/ 0 h 162"/>
                <a:gd name="T34" fmla="*/ 30 w 161"/>
                <a:gd name="T35" fmla="*/ 0 h 16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9" name="Freeform 20">
              <a:extLst>
                <a:ext uri="{FF2B5EF4-FFF2-40B4-BE49-F238E27FC236}">
                  <a16:creationId xmlns:a16="http://schemas.microsoft.com/office/drawing/2014/main" id="{AE7C53CE-4AEA-A5B3-01BA-092D08F5098B}"/>
                </a:ext>
              </a:extLst>
            </p:cNvPr>
            <p:cNvSpPr>
              <a:spLocks/>
            </p:cNvSpPr>
            <p:nvPr/>
          </p:nvSpPr>
          <p:spPr bwMode="auto">
            <a:xfrm>
              <a:off x="706" y="3854"/>
              <a:ext cx="59" cy="61"/>
            </a:xfrm>
            <a:custGeom>
              <a:avLst/>
              <a:gdLst>
                <a:gd name="T0" fmla="*/ 59 w 59"/>
                <a:gd name="T1" fmla="*/ 6 h 60"/>
                <a:gd name="T2" fmla="*/ 41 w 59"/>
                <a:gd name="T3" fmla="*/ 33 h 60"/>
                <a:gd name="T4" fmla="*/ 41 w 59"/>
                <a:gd name="T5" fmla="*/ 39 h 60"/>
                <a:gd name="T6" fmla="*/ 47 w 59"/>
                <a:gd name="T7" fmla="*/ 45 h 60"/>
                <a:gd name="T8" fmla="*/ 53 w 59"/>
                <a:gd name="T9" fmla="*/ 57 h 60"/>
                <a:gd name="T10" fmla="*/ 53 w 59"/>
                <a:gd name="T11" fmla="*/ 63 h 60"/>
                <a:gd name="T12" fmla="*/ 47 w 59"/>
                <a:gd name="T13" fmla="*/ 57 h 60"/>
                <a:gd name="T14" fmla="*/ 35 w 59"/>
                <a:gd name="T15" fmla="*/ 51 h 60"/>
                <a:gd name="T16" fmla="*/ 23 w 59"/>
                <a:gd name="T17" fmla="*/ 39 h 60"/>
                <a:gd name="T18" fmla="*/ 17 w 59"/>
                <a:gd name="T19" fmla="*/ 33 h 60"/>
                <a:gd name="T20" fmla="*/ 0 w 59"/>
                <a:gd name="T21" fmla="*/ 0 h 60"/>
                <a:gd name="T22" fmla="*/ 59 w 59"/>
                <a:gd name="T23" fmla="*/ 6 h 60"/>
                <a:gd name="T24" fmla="*/ 59 w 59"/>
                <a:gd name="T25" fmla="*/ 6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0" name="Freeform 21">
              <a:extLst>
                <a:ext uri="{FF2B5EF4-FFF2-40B4-BE49-F238E27FC236}">
                  <a16:creationId xmlns:a16="http://schemas.microsoft.com/office/drawing/2014/main" id="{5394A13D-0352-525D-F893-23D9BF2D2712}"/>
                </a:ext>
              </a:extLst>
            </p:cNvPr>
            <p:cNvSpPr>
              <a:spLocks/>
            </p:cNvSpPr>
            <p:nvPr/>
          </p:nvSpPr>
          <p:spPr bwMode="auto">
            <a:xfrm>
              <a:off x="395" y="3811"/>
              <a:ext cx="245" cy="207"/>
            </a:xfrm>
            <a:custGeom>
              <a:avLst/>
              <a:gdLst>
                <a:gd name="T0" fmla="*/ 233 w 245"/>
                <a:gd name="T1" fmla="*/ 39 h 204"/>
                <a:gd name="T2" fmla="*/ 245 w 245"/>
                <a:gd name="T3" fmla="*/ 45 h 204"/>
                <a:gd name="T4" fmla="*/ 209 w 245"/>
                <a:gd name="T5" fmla="*/ 87 h 204"/>
                <a:gd name="T6" fmla="*/ 143 w 245"/>
                <a:gd name="T7" fmla="*/ 138 h 204"/>
                <a:gd name="T8" fmla="*/ 167 w 245"/>
                <a:gd name="T9" fmla="*/ 162 h 204"/>
                <a:gd name="T10" fmla="*/ 179 w 245"/>
                <a:gd name="T11" fmla="*/ 213 h 204"/>
                <a:gd name="T12" fmla="*/ 77 w 245"/>
                <a:gd name="T13" fmla="*/ 138 h 204"/>
                <a:gd name="T14" fmla="*/ 47 w 245"/>
                <a:gd name="T15" fmla="*/ 87 h 204"/>
                <a:gd name="T16" fmla="*/ 89 w 245"/>
                <a:gd name="T17" fmla="*/ 69 h 204"/>
                <a:gd name="T18" fmla="*/ 59 w 245"/>
                <a:gd name="T19" fmla="*/ 39 h 204"/>
                <a:gd name="T20" fmla="*/ 0 w 245"/>
                <a:gd name="T21" fmla="*/ 12 h 204"/>
                <a:gd name="T22" fmla="*/ 0 w 245"/>
                <a:gd name="T23" fmla="*/ 0 h 204"/>
                <a:gd name="T24" fmla="*/ 6 w 245"/>
                <a:gd name="T25" fmla="*/ 0 h 204"/>
                <a:gd name="T26" fmla="*/ 12 w 245"/>
                <a:gd name="T27" fmla="*/ 0 h 204"/>
                <a:gd name="T28" fmla="*/ 47 w 245"/>
                <a:gd name="T29" fmla="*/ 6 h 204"/>
                <a:gd name="T30" fmla="*/ 77 w 245"/>
                <a:gd name="T31" fmla="*/ 6 h 204"/>
                <a:gd name="T32" fmla="*/ 83 w 245"/>
                <a:gd name="T33" fmla="*/ 6 h 204"/>
                <a:gd name="T34" fmla="*/ 89 w 245"/>
                <a:gd name="T35" fmla="*/ 6 h 204"/>
                <a:gd name="T36" fmla="*/ 101 w 245"/>
                <a:gd name="T37" fmla="*/ 12 h 204"/>
                <a:gd name="T38" fmla="*/ 125 w 245"/>
                <a:gd name="T39" fmla="*/ 12 h 204"/>
                <a:gd name="T40" fmla="*/ 143 w 245"/>
                <a:gd name="T41" fmla="*/ 18 h 204"/>
                <a:gd name="T42" fmla="*/ 149 w 245"/>
                <a:gd name="T43" fmla="*/ 18 h 204"/>
                <a:gd name="T44" fmla="*/ 149 w 245"/>
                <a:gd name="T45" fmla="*/ 18 h 204"/>
                <a:gd name="T46" fmla="*/ 203 w 245"/>
                <a:gd name="T47" fmla="*/ 24 h 204"/>
                <a:gd name="T48" fmla="*/ 233 w 245"/>
                <a:gd name="T49" fmla="*/ 39 h 204"/>
                <a:gd name="T50" fmla="*/ 233 w 245"/>
                <a:gd name="T51" fmla="*/ 39 h 20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203" y="24"/>
                  </a:lnTo>
                  <a:lnTo>
                    <a:pt x="233"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2310" name="Rectangle 22">
            <a:extLst>
              <a:ext uri="{FF2B5EF4-FFF2-40B4-BE49-F238E27FC236}">
                <a16:creationId xmlns:a16="http://schemas.microsoft.com/office/drawing/2014/main" id="{12920059-51DA-8564-6CEA-213F8F309020}"/>
              </a:ext>
            </a:extLst>
          </p:cNvPr>
          <p:cNvSpPr>
            <a:spLocks noGrp="1" noChangeArrowheads="1"/>
          </p:cNvSpPr>
          <p:nvPr>
            <p:ph type="title"/>
          </p:nvPr>
        </p:nvSpPr>
        <p:spPr bwMode="auto">
          <a:xfrm>
            <a:off x="457200" y="22860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a:extLst>
              <a:ext uri="{FF2B5EF4-FFF2-40B4-BE49-F238E27FC236}">
                <a16:creationId xmlns:a16="http://schemas.microsoft.com/office/drawing/2014/main" id="{21CE9397-6F90-9D8E-17CC-887E62A080D6}"/>
              </a:ext>
            </a:extLst>
          </p:cNvPr>
          <p:cNvSpPr>
            <a:spLocks noGrp="1" noChangeArrowheads="1"/>
          </p:cNvSpPr>
          <p:nvPr>
            <p:ph type="body" idx="1"/>
          </p:nvPr>
        </p:nvSpPr>
        <p:spPr bwMode="auto">
          <a:xfrm>
            <a:off x="457200" y="1600200"/>
            <a:ext cx="82296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2312" name="Rectangle 24">
            <a:extLst>
              <a:ext uri="{FF2B5EF4-FFF2-40B4-BE49-F238E27FC236}">
                <a16:creationId xmlns:a16="http://schemas.microsoft.com/office/drawing/2014/main" id="{CFED912F-F145-832F-6D61-88093B2ECF59}"/>
              </a:ext>
            </a:extLst>
          </p:cNvPr>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000000"/>
                  </a:outerShdw>
                </a:effectLst>
                <a:latin typeface="Arial" charset="0"/>
                <a:ea typeface="+mn-ea"/>
                <a:cs typeface="+mn-cs"/>
              </a:defRPr>
            </a:lvl1pPr>
          </a:lstStyle>
          <a:p>
            <a:pPr>
              <a:defRPr/>
            </a:pPr>
            <a:endParaRPr lang="en-US"/>
          </a:p>
        </p:txBody>
      </p:sp>
      <p:sp>
        <p:nvSpPr>
          <p:cNvPr id="12313" name="Rectangle 25">
            <a:extLst>
              <a:ext uri="{FF2B5EF4-FFF2-40B4-BE49-F238E27FC236}">
                <a16:creationId xmlns:a16="http://schemas.microsoft.com/office/drawing/2014/main" id="{8183D613-FAD1-C1F2-BCDD-0A9983D09410}"/>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effectLst>
                  <a:outerShdw blurRad="38100" dist="38100" dir="2700000" algn="tl">
                    <a:srgbClr val="000000"/>
                  </a:outerShdw>
                </a:effectLst>
                <a:latin typeface="Arial" charset="0"/>
                <a:ea typeface="+mn-ea"/>
                <a:cs typeface="+mn-cs"/>
              </a:defRPr>
            </a:lvl1pPr>
          </a:lstStyle>
          <a:p>
            <a:pPr>
              <a:defRPr/>
            </a:pPr>
            <a:endParaRPr lang="en-US"/>
          </a:p>
        </p:txBody>
      </p:sp>
      <p:sp>
        <p:nvSpPr>
          <p:cNvPr id="12314" name="Rectangle 26">
            <a:extLst>
              <a:ext uri="{FF2B5EF4-FFF2-40B4-BE49-F238E27FC236}">
                <a16:creationId xmlns:a16="http://schemas.microsoft.com/office/drawing/2014/main" id="{AE2B6F48-1CE3-B2A6-8121-EC5E491AAFAF}"/>
              </a:ext>
            </a:extLst>
          </p:cNvPr>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effectLst>
                  <a:outerShdw blurRad="38100" dist="38100" dir="2700000" algn="tl">
                    <a:srgbClr val="000000"/>
                  </a:outerShdw>
                </a:effectLst>
              </a:defRPr>
            </a:lvl1pPr>
          </a:lstStyle>
          <a:p>
            <a:fld id="{C4467840-66F2-F34D-9085-678432749C81}" type="slidenum">
              <a:rPr lang="en-US" altLang="en-US"/>
              <a:pPr/>
              <a:t>‹#›</a:t>
            </a:fld>
            <a:endParaRPr lang="en-US" altLang="en-US"/>
          </a:p>
        </p:txBody>
      </p:sp>
    </p:spTree>
  </p:cSld>
  <p:clrMap bg1="dk2" tx1="lt1" bg2="dk1" tx2="lt2" accent1="accent1" accent2="accent2" accent3="accent3" accent4="accent4" accent5="accent5" accent6="accent6" hlink="hlink" folHlink="folHlink"/>
  <p:sldLayoutIdLst>
    <p:sldLayoutId id="2147483738"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128"/>
          <a:cs typeface="ＭＳ Ｐゴシック" charset="-128"/>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ea typeface="ＭＳ Ｐゴシック" charset="-128"/>
        </a:defRPr>
      </a:lvl5pPr>
      <a:lvl6pPr marL="2514600" indent="-228600" algn="l" rtl="0" fontAlgn="base">
        <a:spcBef>
          <a:spcPct val="20000"/>
        </a:spcBef>
        <a:spcAft>
          <a:spcPct val="0"/>
        </a:spcAft>
        <a:buClr>
          <a:schemeClr val="tx2"/>
        </a:buClr>
        <a:buChar char="•"/>
        <a:defRPr sz="2000">
          <a:solidFill>
            <a:schemeClr val="tx1"/>
          </a:solidFill>
          <a:latin typeface="+mn-lt"/>
          <a:ea typeface="ＭＳ Ｐゴシック" charset="-128"/>
        </a:defRPr>
      </a:lvl6pPr>
      <a:lvl7pPr marL="2971800" indent="-228600" algn="l" rtl="0" fontAlgn="base">
        <a:spcBef>
          <a:spcPct val="20000"/>
        </a:spcBef>
        <a:spcAft>
          <a:spcPct val="0"/>
        </a:spcAft>
        <a:buClr>
          <a:schemeClr val="tx2"/>
        </a:buClr>
        <a:buChar char="•"/>
        <a:defRPr sz="2000">
          <a:solidFill>
            <a:schemeClr val="tx1"/>
          </a:solidFill>
          <a:latin typeface="+mn-lt"/>
          <a:ea typeface="ＭＳ Ｐゴシック" charset="-128"/>
        </a:defRPr>
      </a:lvl7pPr>
      <a:lvl8pPr marL="3429000" indent="-228600" algn="l" rtl="0" fontAlgn="base">
        <a:spcBef>
          <a:spcPct val="20000"/>
        </a:spcBef>
        <a:spcAft>
          <a:spcPct val="0"/>
        </a:spcAft>
        <a:buClr>
          <a:schemeClr val="tx2"/>
        </a:buClr>
        <a:buChar char="•"/>
        <a:defRPr sz="2000">
          <a:solidFill>
            <a:schemeClr val="tx1"/>
          </a:solidFill>
          <a:latin typeface="+mn-lt"/>
          <a:ea typeface="ＭＳ Ｐゴシック" charset="-128"/>
        </a:defRPr>
      </a:lvl8pPr>
      <a:lvl9pPr marL="3886200" indent="-228600" algn="l" rtl="0" fontAlgn="base">
        <a:spcBef>
          <a:spcPct val="20000"/>
        </a:spcBef>
        <a:spcAft>
          <a:spcPct val="0"/>
        </a:spcAft>
        <a:buClr>
          <a:schemeClr val="tx2"/>
        </a:buClr>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18542056-A6AF-0F96-46F0-8080DF0BCD52}"/>
              </a:ext>
            </a:extLst>
          </p:cNvPr>
          <p:cNvSpPr>
            <a:spLocks noGrp="1" noChangeArrowheads="1"/>
          </p:cNvSpPr>
          <p:nvPr>
            <p:ph type="ctrTitle"/>
          </p:nvPr>
        </p:nvSpPr>
        <p:spPr/>
        <p:txBody>
          <a:bodyPr/>
          <a:lstStyle/>
          <a:p>
            <a:pPr eaLnBrk="1" hangingPunct="1"/>
            <a:r>
              <a:rPr lang="en-US" altLang="en-US" sz="4800" dirty="0">
                <a:ea typeface="ＭＳ Ｐゴシック" panose="020B0600070205080204" pitchFamily="34" charset="-128"/>
              </a:rPr>
              <a:t>MATH 511 </a:t>
            </a:r>
            <a:br>
              <a:rPr lang="en-US" altLang="en-US" sz="4800" dirty="0">
                <a:ea typeface="ＭＳ Ｐゴシック" panose="020B0600070205080204" pitchFamily="34" charset="-128"/>
              </a:rPr>
            </a:br>
            <a:r>
              <a:rPr lang="en-US" altLang="en-US" sz="4800" dirty="0" err="1">
                <a:ea typeface="ＭＳ Ｐゴシック" panose="020B0600070205080204" pitchFamily="34" charset="-128"/>
              </a:rPr>
              <a:t>Numerial</a:t>
            </a:r>
            <a:r>
              <a:rPr lang="en-US" altLang="en-US" sz="4800" dirty="0">
                <a:ea typeface="ＭＳ Ｐゴシック" panose="020B0600070205080204" pitchFamily="34" charset="-128"/>
              </a:rPr>
              <a:t> Solution of Partial Differential Equations</a:t>
            </a:r>
          </a:p>
        </p:txBody>
      </p:sp>
      <p:sp>
        <p:nvSpPr>
          <p:cNvPr id="61443" name="Rectangle 3">
            <a:extLst>
              <a:ext uri="{FF2B5EF4-FFF2-40B4-BE49-F238E27FC236}">
                <a16:creationId xmlns:a16="http://schemas.microsoft.com/office/drawing/2014/main" id="{38A2CF2C-C327-47D0-7EC7-40CB76D0358E}"/>
              </a:ext>
            </a:extLst>
          </p:cNvPr>
          <p:cNvSpPr>
            <a:spLocks noGrp="1" noChangeArrowheads="1"/>
          </p:cNvSpPr>
          <p:nvPr>
            <p:ph type="subTitle" idx="1"/>
          </p:nvPr>
        </p:nvSpPr>
        <p:spPr/>
        <p:txBody>
          <a:bodyPr/>
          <a:lstStyle/>
          <a:p>
            <a:pPr eaLnBrk="1" hangingPunct="1">
              <a:lnSpc>
                <a:spcPct val="90000"/>
              </a:lnSpc>
            </a:pPr>
            <a:endParaRPr lang="en-US" altLang="en-US" sz="2000">
              <a:ea typeface="ＭＳ Ｐゴシック" panose="020B0600070205080204" pitchFamily="34" charset="-128"/>
            </a:endParaRPr>
          </a:p>
          <a:p>
            <a:pPr eaLnBrk="1" hangingPunct="1">
              <a:lnSpc>
                <a:spcPct val="90000"/>
              </a:lnSpc>
            </a:pPr>
            <a:endParaRPr lang="en-US" altLang="en-US" sz="2000">
              <a:ea typeface="ＭＳ Ｐゴシック" panose="020B0600070205080204" pitchFamily="34" charset="-128"/>
            </a:endParaRPr>
          </a:p>
          <a:p>
            <a:pPr eaLnBrk="1" hangingPunct="1">
              <a:lnSpc>
                <a:spcPct val="90000"/>
              </a:lnSpc>
            </a:pPr>
            <a:r>
              <a:rPr lang="en-US" altLang="en-US" sz="2800">
                <a:ea typeface="ＭＳ Ｐゴシック" panose="020B0600070205080204" pitchFamily="34" charset="-128"/>
              </a:rPr>
              <a:t>A Great and Enjoyable Class!!!!</a:t>
            </a:r>
          </a:p>
          <a:p>
            <a:pPr eaLnBrk="1" hangingPunct="1">
              <a:lnSpc>
                <a:spcPct val="90000"/>
              </a:lnSpc>
            </a:pPr>
            <a:r>
              <a:rPr lang="en-US" altLang="en-US" sz="2800">
                <a:ea typeface="ＭＳ Ｐゴシック" panose="020B0600070205080204" pitchFamily="34" charset="-128"/>
              </a:rPr>
              <a:t>WELCOME</a:t>
            </a:r>
          </a:p>
        </p:txBody>
      </p:sp>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nodeType="withEffect">
                                  <p:stCondLst>
                                    <p:cond delay="0"/>
                                  </p:stCondLst>
                                  <p:childTnLst>
                                    <p:set>
                                      <p:cBhvr>
                                        <p:cTn id="6" dur="1" fill="hold">
                                          <p:stCondLst>
                                            <p:cond delay="0"/>
                                          </p:stCondLst>
                                        </p:cTn>
                                        <p:tgtEl>
                                          <p:spTgt spid="61442"/>
                                        </p:tgtEl>
                                        <p:attrNameLst>
                                          <p:attrName>style.visibility</p:attrName>
                                        </p:attrNameLst>
                                      </p:cBhvr>
                                      <p:to>
                                        <p:strVal val="visible"/>
                                      </p:to>
                                    </p:set>
                                    <p:animEffect transition="in" filter="fade">
                                      <p:cBhvr>
                                        <p:cTn id="7" dur="800" decel="100000"/>
                                        <p:tgtEl>
                                          <p:spTgt spid="61442"/>
                                        </p:tgtEl>
                                      </p:cBhvr>
                                    </p:animEffect>
                                    <p:anim calcmode="lin" valueType="num">
                                      <p:cBhvr>
                                        <p:cTn id="8" dur="800" decel="100000" fill="hold"/>
                                        <p:tgtEl>
                                          <p:spTgt spid="61442"/>
                                        </p:tgtEl>
                                        <p:attrNameLst>
                                          <p:attrName>style.rotation</p:attrName>
                                        </p:attrNameLst>
                                      </p:cBhvr>
                                      <p:tavLst>
                                        <p:tav tm="0">
                                          <p:val>
                                            <p:fltVal val="-90"/>
                                          </p:val>
                                        </p:tav>
                                        <p:tav tm="100000">
                                          <p:val>
                                            <p:fltVal val="0"/>
                                          </p:val>
                                        </p:tav>
                                      </p:tavLst>
                                    </p:anim>
                                    <p:anim calcmode="lin" valueType="num">
                                      <p:cBhvr>
                                        <p:cTn id="9" dur="800" decel="100000" fill="hold"/>
                                        <p:tgtEl>
                                          <p:spTgt spid="61442"/>
                                        </p:tgtEl>
                                        <p:attrNameLst>
                                          <p:attrName>ppt_x</p:attrName>
                                        </p:attrNameLst>
                                      </p:cBhvr>
                                      <p:tavLst>
                                        <p:tav tm="0">
                                          <p:val>
                                            <p:strVal val="#ppt_x+0.4"/>
                                          </p:val>
                                        </p:tav>
                                        <p:tav tm="100000">
                                          <p:val>
                                            <p:strVal val="#ppt_x-0.05"/>
                                          </p:val>
                                        </p:tav>
                                      </p:tavLst>
                                    </p:anim>
                                    <p:anim calcmode="lin" valueType="num">
                                      <p:cBhvr>
                                        <p:cTn id="10" dur="800" decel="100000" fill="hold"/>
                                        <p:tgtEl>
                                          <p:spTgt spid="6144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6144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61442"/>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47" presetClass="entr" presetSubtype="0" fill="hold" nodeType="clickEffect">
                                  <p:stCondLst>
                                    <p:cond delay="0"/>
                                  </p:stCondLst>
                                  <p:childTnLst>
                                    <p:set>
                                      <p:cBhvr>
                                        <p:cTn id="16" dur="1" fill="hold">
                                          <p:stCondLst>
                                            <p:cond delay="0"/>
                                          </p:stCondLst>
                                        </p:cTn>
                                        <p:tgtEl>
                                          <p:spTgt spid="61443">
                                            <p:txEl>
                                              <p:pRg st="2" end="2"/>
                                            </p:txEl>
                                          </p:spTgt>
                                        </p:tgtEl>
                                        <p:attrNameLst>
                                          <p:attrName>style.visibility</p:attrName>
                                        </p:attrNameLst>
                                      </p:cBhvr>
                                      <p:to>
                                        <p:strVal val="visible"/>
                                      </p:to>
                                    </p:set>
                                    <p:animEffect transition="in" filter="fade">
                                      <p:cBhvr>
                                        <p:cTn id="17" dur="1000"/>
                                        <p:tgtEl>
                                          <p:spTgt spid="61443">
                                            <p:txEl>
                                              <p:pRg st="2" end="2"/>
                                            </p:txEl>
                                          </p:spTgt>
                                        </p:tgtEl>
                                      </p:cBhvr>
                                    </p:animEffect>
                                    <p:anim calcmode="lin" valueType="num">
                                      <p:cBhvr>
                                        <p:cTn id="18" dur="1000" fill="hold"/>
                                        <p:tgtEl>
                                          <p:spTgt spid="6144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6144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47" presetClass="entr" presetSubtype="0" fill="hold" nodeType="clickEffect">
                                  <p:stCondLst>
                                    <p:cond delay="0"/>
                                  </p:stCondLst>
                                  <p:childTnLst>
                                    <p:set>
                                      <p:cBhvr>
                                        <p:cTn id="23" dur="1" fill="hold">
                                          <p:stCondLst>
                                            <p:cond delay="0"/>
                                          </p:stCondLst>
                                        </p:cTn>
                                        <p:tgtEl>
                                          <p:spTgt spid="61443">
                                            <p:txEl>
                                              <p:pRg st="3" end="3"/>
                                            </p:txEl>
                                          </p:spTgt>
                                        </p:tgtEl>
                                        <p:attrNameLst>
                                          <p:attrName>style.visibility</p:attrName>
                                        </p:attrNameLst>
                                      </p:cBhvr>
                                      <p:to>
                                        <p:strVal val="visible"/>
                                      </p:to>
                                    </p:set>
                                    <p:animEffect transition="in" filter="fade">
                                      <p:cBhvr>
                                        <p:cTn id="24" dur="1000"/>
                                        <p:tgtEl>
                                          <p:spTgt spid="61443">
                                            <p:txEl>
                                              <p:pRg st="3" end="3"/>
                                            </p:txEl>
                                          </p:spTgt>
                                        </p:tgtEl>
                                      </p:cBhvr>
                                    </p:animEffect>
                                    <p:anim calcmode="lin" valueType="num">
                                      <p:cBhvr>
                                        <p:cTn id="25" dur="1000" fill="hold"/>
                                        <p:tgtEl>
                                          <p:spTgt spid="6144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6144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2" grpId="0"/>
      <p:bldP spid="61443" grpId="0" build="p"/>
    </p:bld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77E7CB75-D0EC-44C8-9B26-82275342A9E1}"/>
              </a:ext>
            </a:extLst>
          </p:cNvPr>
          <p:cNvSpPr>
            <a:spLocks noGrp="1" noChangeArrowheads="1"/>
          </p:cNvSpPr>
          <p:nvPr>
            <p:ph type="title"/>
          </p:nvPr>
        </p:nvSpPr>
        <p:spPr/>
        <p:txBody>
          <a:bodyPr/>
          <a:lstStyle/>
          <a:p>
            <a:pPr eaLnBrk="1" hangingPunct="1"/>
            <a:r>
              <a:rPr lang="en-US" altLang="en-US">
                <a:ea typeface="ＭＳ Ｐゴシック" panose="020B0600070205080204" pitchFamily="34" charset="-128"/>
              </a:rPr>
              <a:t>Education and Experience</a:t>
            </a:r>
          </a:p>
        </p:txBody>
      </p:sp>
      <p:sp>
        <p:nvSpPr>
          <p:cNvPr id="48131" name="Rectangle 3">
            <a:extLst>
              <a:ext uri="{FF2B5EF4-FFF2-40B4-BE49-F238E27FC236}">
                <a16:creationId xmlns:a16="http://schemas.microsoft.com/office/drawing/2014/main" id="{567268C3-280A-8AAA-800B-1A8604F2A477}"/>
              </a:ext>
            </a:extLst>
          </p:cNvPr>
          <p:cNvSpPr>
            <a:spLocks noGrp="1" noChangeArrowheads="1"/>
          </p:cNvSpPr>
          <p:nvPr>
            <p:ph type="body" idx="1"/>
          </p:nvPr>
        </p:nvSpPr>
        <p:spPr>
          <a:xfrm>
            <a:off x="685800" y="1371600"/>
            <a:ext cx="8229600" cy="4419600"/>
          </a:xfrm>
        </p:spPr>
        <p:txBody>
          <a:bodyPr/>
          <a:lstStyle/>
          <a:p>
            <a:pPr eaLnBrk="1" hangingPunct="1">
              <a:buFontTx/>
              <a:buNone/>
              <a:defRPr/>
            </a:pPr>
            <a:r>
              <a:rPr lang="en-US" sz="2000" dirty="0">
                <a:cs typeface="+mn-cs"/>
              </a:rPr>
              <a:t>EDUCATION</a:t>
            </a:r>
          </a:p>
          <a:p>
            <a:pPr eaLnBrk="1" hangingPunct="1">
              <a:buFontTx/>
              <a:buNone/>
              <a:defRPr/>
            </a:pPr>
            <a:endParaRPr lang="en-US" sz="1800" dirty="0">
              <a:cs typeface="+mn-cs"/>
            </a:endParaRPr>
          </a:p>
          <a:p>
            <a:pPr eaLnBrk="1" hangingPunct="1">
              <a:defRPr/>
            </a:pPr>
            <a:r>
              <a:rPr lang="en-US" sz="1800" dirty="0" err="1">
                <a:cs typeface="+mn-cs"/>
              </a:rPr>
              <a:t>Bs</a:t>
            </a:r>
            <a:r>
              <a:rPr lang="en-US" sz="1800" dirty="0">
                <a:cs typeface="+mn-cs"/>
              </a:rPr>
              <a:t>, </a:t>
            </a:r>
            <a:r>
              <a:rPr lang="en-US" sz="1800" dirty="0" err="1">
                <a:cs typeface="+mn-cs"/>
              </a:rPr>
              <a:t>Ms</a:t>
            </a:r>
            <a:r>
              <a:rPr lang="en-US" sz="1800" dirty="0">
                <a:cs typeface="+mn-cs"/>
              </a:rPr>
              <a:t> Universidad Central de Venezuela (Caracas, Venezuela)</a:t>
            </a:r>
          </a:p>
          <a:p>
            <a:pPr eaLnBrk="1" hangingPunct="1">
              <a:defRPr/>
            </a:pPr>
            <a:r>
              <a:rPr lang="en-US" sz="1800" dirty="0">
                <a:cs typeface="+mn-cs"/>
              </a:rPr>
              <a:t>PhD Rensselaer Polytechnic Institute (Troy, New York)</a:t>
            </a:r>
          </a:p>
          <a:p>
            <a:pPr eaLnBrk="1" hangingPunct="1">
              <a:buFontTx/>
              <a:buNone/>
              <a:defRPr/>
            </a:pPr>
            <a:endParaRPr lang="en-US" sz="1800" dirty="0">
              <a:cs typeface="+mn-cs"/>
            </a:endParaRPr>
          </a:p>
          <a:p>
            <a:pPr eaLnBrk="1" hangingPunct="1">
              <a:buFontTx/>
              <a:buNone/>
              <a:defRPr/>
            </a:pPr>
            <a:r>
              <a:rPr lang="en-US" sz="1800" dirty="0">
                <a:cs typeface="+mn-cs"/>
              </a:rPr>
              <a:t>TEACHING AND RESEARCH</a:t>
            </a:r>
          </a:p>
          <a:p>
            <a:pPr eaLnBrk="1" hangingPunct="1">
              <a:buFontTx/>
              <a:buNone/>
              <a:defRPr/>
            </a:pPr>
            <a:r>
              <a:rPr lang="en-US" sz="1800" dirty="0">
                <a:cs typeface="+mn-cs"/>
              </a:rPr>
              <a:t>	Rensselaer Polytechnic Institute (1 year)</a:t>
            </a:r>
          </a:p>
          <a:p>
            <a:pPr eaLnBrk="1" hangingPunct="1">
              <a:buFontTx/>
              <a:buNone/>
              <a:defRPr/>
            </a:pPr>
            <a:r>
              <a:rPr lang="en-US" sz="1800" dirty="0">
                <a:cs typeface="+mn-cs"/>
              </a:rPr>
              <a:t>	Northwestern University, Evanston, Illinois (2 years)</a:t>
            </a:r>
          </a:p>
          <a:p>
            <a:pPr eaLnBrk="1" hangingPunct="1">
              <a:buFontTx/>
              <a:buNone/>
              <a:defRPr/>
            </a:pPr>
            <a:r>
              <a:rPr lang="en-US" sz="1800" dirty="0">
                <a:cs typeface="+mn-cs"/>
              </a:rPr>
              <a:t>	Universidad Central de Venezuela (10+ years)</a:t>
            </a:r>
          </a:p>
          <a:p>
            <a:pPr eaLnBrk="1" hangingPunct="1">
              <a:buFontTx/>
              <a:buNone/>
              <a:defRPr/>
            </a:pPr>
            <a:r>
              <a:rPr lang="en-US" sz="1800" dirty="0">
                <a:cs typeface="+mn-cs"/>
              </a:rPr>
              <a:t>	New Jersey Institute of Technology, Newark, New Jersey (1 year</a:t>
            </a:r>
            <a:r>
              <a:rPr lang="en-US" sz="2000" dirty="0">
                <a:cs typeface="+mn-cs"/>
              </a:rPr>
              <a:t>)</a:t>
            </a:r>
          </a:p>
          <a:p>
            <a:pPr eaLnBrk="1" hangingPunct="1">
              <a:buNone/>
              <a:defRPr/>
            </a:pPr>
            <a:r>
              <a:rPr lang="en-US" sz="2000" dirty="0">
                <a:cs typeface="+mn-cs"/>
              </a:rPr>
              <a:t>	Brigham Young University (23 years) </a:t>
            </a:r>
          </a:p>
          <a:p>
            <a:pPr eaLnBrk="1" hangingPunct="1">
              <a:buNone/>
              <a:defRPr/>
            </a:pPr>
            <a:r>
              <a:rPr lang="en-US" sz="2000" dirty="0">
                <a:cs typeface="+mn-cs"/>
              </a:rPr>
              <a:t>	</a:t>
            </a:r>
            <a:r>
              <a:rPr lang="en-US" sz="1600" dirty="0">
                <a:cs typeface="+mn-cs"/>
              </a:rPr>
              <a:t>King Abdullah University of Sciences and Technology, Saudi Arabia (1 Semester)</a:t>
            </a:r>
          </a:p>
          <a:p>
            <a:pPr eaLnBrk="1" hangingPunct="1">
              <a:buNone/>
              <a:defRPr/>
            </a:pPr>
            <a:r>
              <a:rPr lang="en-US" sz="1600" dirty="0">
                <a:cs typeface="+mn-cs"/>
              </a:rPr>
              <a:t>	</a:t>
            </a:r>
            <a:r>
              <a:rPr lang="en-US" sz="2000" dirty="0">
                <a:cs typeface="+mn-cs"/>
              </a:rPr>
              <a:t>Barcelona Super-Computing Center, Barcelona, Spain (1 Semester)</a:t>
            </a:r>
          </a:p>
          <a:p>
            <a:pPr eaLnBrk="1" hangingPunct="1">
              <a:buFontTx/>
              <a:buNone/>
              <a:defRPr/>
            </a:pPr>
            <a:endParaRPr lang="en-US" sz="2000" dirty="0">
              <a:cs typeface="+mn-cs"/>
            </a:endParaRPr>
          </a:p>
          <a:p>
            <a:pPr eaLnBrk="1" hangingPunct="1">
              <a:buFontTx/>
              <a:buNone/>
              <a:defRPr/>
            </a:pPr>
            <a:r>
              <a:rPr lang="en-US" sz="2000" dirty="0">
                <a:cs typeface="+mn-cs"/>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48131">
                                            <p:txEl>
                                              <p:pRg st="0" end="0"/>
                                            </p:txEl>
                                          </p:spTgt>
                                        </p:tgtEl>
                                        <p:attrNameLst>
                                          <p:attrName>style.visibility</p:attrName>
                                        </p:attrNameLst>
                                      </p:cBhvr>
                                      <p:to>
                                        <p:strVal val="visible"/>
                                      </p:to>
                                    </p:set>
                                    <p:anim calcmode="lin" valueType="num">
                                      <p:cBhvr additive="base">
                                        <p:cTn id="7" dur="500" fill="hold"/>
                                        <p:tgtEl>
                                          <p:spTgt spid="4813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8131">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wav"/>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48131">
                                            <p:txEl>
                                              <p:pRg st="2" end="2"/>
                                            </p:txEl>
                                          </p:spTgt>
                                        </p:tgtEl>
                                        <p:attrNameLst>
                                          <p:attrName>style.visibility</p:attrName>
                                        </p:attrNameLst>
                                      </p:cBhvr>
                                      <p:to>
                                        <p:strVal val="visible"/>
                                      </p:to>
                                    </p:set>
                                    <p:anim calcmode="lin" valueType="num">
                                      <p:cBhvr additive="base">
                                        <p:cTn id="13" dur="500" fill="hold"/>
                                        <p:tgtEl>
                                          <p:spTgt spid="48131">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8131">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wav"/>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48131">
                                            <p:txEl>
                                              <p:pRg st="3" end="3"/>
                                            </p:txEl>
                                          </p:spTgt>
                                        </p:tgtEl>
                                        <p:attrNameLst>
                                          <p:attrName>style.visibility</p:attrName>
                                        </p:attrNameLst>
                                      </p:cBhvr>
                                      <p:to>
                                        <p:strVal val="visible"/>
                                      </p:to>
                                    </p:set>
                                    <p:anim calcmode="lin" valueType="num">
                                      <p:cBhvr additive="base">
                                        <p:cTn id="19" dur="500" fill="hold"/>
                                        <p:tgtEl>
                                          <p:spTgt spid="48131">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8131">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whoosh.wav"/>
                                        </p:tgtEl>
                                      </p:cMediaNode>
                                    </p:audio>
                                  </p:sub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48131">
                                            <p:txEl>
                                              <p:pRg st="5" end="5"/>
                                            </p:txEl>
                                          </p:spTgt>
                                        </p:tgtEl>
                                        <p:attrNameLst>
                                          <p:attrName>style.visibility</p:attrName>
                                        </p:attrNameLst>
                                      </p:cBhvr>
                                      <p:to>
                                        <p:strVal val="visible"/>
                                      </p:to>
                                    </p:set>
                                    <p:anim calcmode="lin" valueType="num">
                                      <p:cBhvr additive="base">
                                        <p:cTn id="25" dur="500" fill="hold"/>
                                        <p:tgtEl>
                                          <p:spTgt spid="48131">
                                            <p:txEl>
                                              <p:pRg st="5" end="5"/>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8131">
                                            <p:txEl>
                                              <p:pRg st="5" end="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whoosh.wav"/>
                                        </p:tgtEl>
                                      </p:cMediaNode>
                                    </p:audio>
                                  </p:sub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48131">
                                            <p:txEl>
                                              <p:pRg st="6" end="6"/>
                                            </p:txEl>
                                          </p:spTgt>
                                        </p:tgtEl>
                                        <p:attrNameLst>
                                          <p:attrName>style.visibility</p:attrName>
                                        </p:attrNameLst>
                                      </p:cBhvr>
                                      <p:to>
                                        <p:strVal val="visible"/>
                                      </p:to>
                                    </p:set>
                                    <p:anim calcmode="lin" valueType="num">
                                      <p:cBhvr additive="base">
                                        <p:cTn id="31" dur="500" fill="hold"/>
                                        <p:tgtEl>
                                          <p:spTgt spid="48131">
                                            <p:txEl>
                                              <p:pRg st="6" end="6"/>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48131">
                                            <p:txEl>
                                              <p:pRg st="6" end="6"/>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whoosh.wav"/>
                                        </p:tgtEl>
                                      </p:cMediaNode>
                                    </p:audio>
                                  </p:sub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nodeType="clickEffect">
                                  <p:stCondLst>
                                    <p:cond delay="0"/>
                                  </p:stCondLst>
                                  <p:childTnLst>
                                    <p:set>
                                      <p:cBhvr>
                                        <p:cTn id="36" dur="1" fill="hold">
                                          <p:stCondLst>
                                            <p:cond delay="0"/>
                                          </p:stCondLst>
                                        </p:cTn>
                                        <p:tgtEl>
                                          <p:spTgt spid="48131">
                                            <p:txEl>
                                              <p:pRg st="7" end="7"/>
                                            </p:txEl>
                                          </p:spTgt>
                                        </p:tgtEl>
                                        <p:attrNameLst>
                                          <p:attrName>style.visibility</p:attrName>
                                        </p:attrNameLst>
                                      </p:cBhvr>
                                      <p:to>
                                        <p:strVal val="visible"/>
                                      </p:to>
                                    </p:set>
                                    <p:anim calcmode="lin" valueType="num">
                                      <p:cBhvr additive="base">
                                        <p:cTn id="37" dur="500" fill="hold"/>
                                        <p:tgtEl>
                                          <p:spTgt spid="48131">
                                            <p:txEl>
                                              <p:pRg st="7" end="7"/>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48131">
                                            <p:txEl>
                                              <p:pRg st="7" end="7"/>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5"/>
                                            </p:cond>
                                          </p:stCondLst>
                                          <p:endCondLst>
                                            <p:cond evt="onStopAudio" delay="0">
                                              <p:tgtEl>
                                                <p:sldTgt/>
                                              </p:tgtEl>
                                            </p:cond>
                                          </p:endCondLst>
                                        </p:cTn>
                                        <p:tgtEl>
                                          <p:sndTgt r:embed="rId3" name="whoosh.wav"/>
                                        </p:tgtEl>
                                      </p:cMediaNode>
                                    </p:audio>
                                  </p:sub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nodeType="clickEffect">
                                  <p:stCondLst>
                                    <p:cond delay="0"/>
                                  </p:stCondLst>
                                  <p:childTnLst>
                                    <p:set>
                                      <p:cBhvr>
                                        <p:cTn id="42" dur="1" fill="hold">
                                          <p:stCondLst>
                                            <p:cond delay="0"/>
                                          </p:stCondLst>
                                        </p:cTn>
                                        <p:tgtEl>
                                          <p:spTgt spid="48131">
                                            <p:txEl>
                                              <p:pRg st="8" end="8"/>
                                            </p:txEl>
                                          </p:spTgt>
                                        </p:tgtEl>
                                        <p:attrNameLst>
                                          <p:attrName>style.visibility</p:attrName>
                                        </p:attrNameLst>
                                      </p:cBhvr>
                                      <p:to>
                                        <p:strVal val="visible"/>
                                      </p:to>
                                    </p:set>
                                    <p:anim calcmode="lin" valueType="num">
                                      <p:cBhvr additive="base">
                                        <p:cTn id="43" dur="500" fill="hold"/>
                                        <p:tgtEl>
                                          <p:spTgt spid="48131">
                                            <p:txEl>
                                              <p:pRg st="8" end="8"/>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48131">
                                            <p:txEl>
                                              <p:pRg st="8" end="8"/>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1"/>
                                            </p:cond>
                                          </p:stCondLst>
                                          <p:endCondLst>
                                            <p:cond evt="onStopAudio" delay="0">
                                              <p:tgtEl>
                                                <p:sldTgt/>
                                              </p:tgtEl>
                                            </p:cond>
                                          </p:endCondLst>
                                        </p:cTn>
                                        <p:tgtEl>
                                          <p:sndTgt r:embed="rId3" name="whoosh.wav"/>
                                        </p:tgtEl>
                                      </p:cMediaNode>
                                    </p:audio>
                                  </p:sub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nodeType="clickEffect">
                                  <p:stCondLst>
                                    <p:cond delay="0"/>
                                  </p:stCondLst>
                                  <p:childTnLst>
                                    <p:set>
                                      <p:cBhvr>
                                        <p:cTn id="48" dur="1" fill="hold">
                                          <p:stCondLst>
                                            <p:cond delay="0"/>
                                          </p:stCondLst>
                                        </p:cTn>
                                        <p:tgtEl>
                                          <p:spTgt spid="48131">
                                            <p:txEl>
                                              <p:pRg st="9" end="9"/>
                                            </p:txEl>
                                          </p:spTgt>
                                        </p:tgtEl>
                                        <p:attrNameLst>
                                          <p:attrName>style.visibility</p:attrName>
                                        </p:attrNameLst>
                                      </p:cBhvr>
                                      <p:to>
                                        <p:strVal val="visible"/>
                                      </p:to>
                                    </p:set>
                                    <p:anim calcmode="lin" valueType="num">
                                      <p:cBhvr additive="base">
                                        <p:cTn id="49" dur="500" fill="hold"/>
                                        <p:tgtEl>
                                          <p:spTgt spid="48131">
                                            <p:txEl>
                                              <p:pRg st="9" end="9"/>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48131">
                                            <p:txEl>
                                              <p:pRg st="9" end="9"/>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7"/>
                                            </p:cond>
                                          </p:stCondLst>
                                          <p:endCondLst>
                                            <p:cond evt="onStopAudio" delay="0">
                                              <p:tgtEl>
                                                <p:sldTgt/>
                                              </p:tgtEl>
                                            </p:cond>
                                          </p:endCondLst>
                                        </p:cTn>
                                        <p:tgtEl>
                                          <p:sndTgt r:embed="rId3" name="whoosh.wav"/>
                                        </p:tgtEl>
                                      </p:cMediaNode>
                                    </p:audio>
                                  </p:sub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8" fill="hold" nodeType="clickEffect">
                                  <p:stCondLst>
                                    <p:cond delay="0"/>
                                  </p:stCondLst>
                                  <p:childTnLst>
                                    <p:set>
                                      <p:cBhvr>
                                        <p:cTn id="54" dur="1" fill="hold">
                                          <p:stCondLst>
                                            <p:cond delay="0"/>
                                          </p:stCondLst>
                                        </p:cTn>
                                        <p:tgtEl>
                                          <p:spTgt spid="48131">
                                            <p:txEl>
                                              <p:pRg st="10" end="10"/>
                                            </p:txEl>
                                          </p:spTgt>
                                        </p:tgtEl>
                                        <p:attrNameLst>
                                          <p:attrName>style.visibility</p:attrName>
                                        </p:attrNameLst>
                                      </p:cBhvr>
                                      <p:to>
                                        <p:strVal val="visible"/>
                                      </p:to>
                                    </p:set>
                                    <p:anim calcmode="lin" valueType="num">
                                      <p:cBhvr additive="base">
                                        <p:cTn id="55" dur="500" fill="hold"/>
                                        <p:tgtEl>
                                          <p:spTgt spid="48131">
                                            <p:txEl>
                                              <p:pRg st="10" end="10"/>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48131">
                                            <p:txEl>
                                              <p:pRg st="10" end="1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3"/>
                                            </p:cond>
                                          </p:stCondLst>
                                          <p:endCondLst>
                                            <p:cond evt="onStopAudio" delay="0">
                                              <p:tgtEl>
                                                <p:sldTgt/>
                                              </p:tgtEl>
                                            </p:cond>
                                          </p:endCondLst>
                                        </p:cTn>
                                        <p:tgtEl>
                                          <p:sndTgt r:embed="rId3" name="whoosh.wav"/>
                                        </p:tgtEl>
                                      </p:cMediaNode>
                                    </p:audio>
                                  </p:subTnLst>
                                </p:cTn>
                              </p:par>
                            </p:childTnLst>
                          </p:cTn>
                        </p:par>
                      </p:childTnLst>
                    </p:cTn>
                  </p:par>
                  <p:par>
                    <p:cTn id="57" fill="hold">
                      <p:stCondLst>
                        <p:cond delay="indefinite"/>
                      </p:stCondLst>
                      <p:childTnLst>
                        <p:par>
                          <p:cTn id="58" fill="hold">
                            <p:stCondLst>
                              <p:cond delay="0"/>
                            </p:stCondLst>
                            <p:childTnLst>
                              <p:par>
                                <p:cTn id="59" presetID="2" presetClass="entr" presetSubtype="8" fill="hold" nodeType="clickEffect">
                                  <p:stCondLst>
                                    <p:cond delay="0"/>
                                  </p:stCondLst>
                                  <p:childTnLst>
                                    <p:set>
                                      <p:cBhvr>
                                        <p:cTn id="60" dur="1" fill="hold">
                                          <p:stCondLst>
                                            <p:cond delay="0"/>
                                          </p:stCondLst>
                                        </p:cTn>
                                        <p:tgtEl>
                                          <p:spTgt spid="48131">
                                            <p:txEl>
                                              <p:pRg st="11" end="11"/>
                                            </p:txEl>
                                          </p:spTgt>
                                        </p:tgtEl>
                                        <p:attrNameLst>
                                          <p:attrName>style.visibility</p:attrName>
                                        </p:attrNameLst>
                                      </p:cBhvr>
                                      <p:to>
                                        <p:strVal val="visible"/>
                                      </p:to>
                                    </p:set>
                                    <p:anim calcmode="lin" valueType="num">
                                      <p:cBhvr additive="base">
                                        <p:cTn id="61" dur="500" fill="hold"/>
                                        <p:tgtEl>
                                          <p:spTgt spid="48131">
                                            <p:txEl>
                                              <p:pRg st="11" end="11"/>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48131">
                                            <p:txEl>
                                              <p:pRg st="11" end="1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9"/>
                                            </p:cond>
                                          </p:stCondLst>
                                          <p:endCondLst>
                                            <p:cond evt="onStopAudio" delay="0">
                                              <p:tgtEl>
                                                <p:sldTgt/>
                                              </p:tgtEl>
                                            </p:cond>
                                          </p:endCondLst>
                                        </p:cTn>
                                        <p:tgtEl>
                                          <p:sndTgt r:embed="rId3" name="whoosh.wav"/>
                                        </p:tgtEl>
                                      </p:cMediaNode>
                                    </p:audio>
                                  </p:subTnLst>
                                </p:cTn>
                              </p:par>
                            </p:childTnLst>
                          </p:cTn>
                        </p:par>
                      </p:childTnLst>
                    </p:cTn>
                  </p:par>
                  <p:par>
                    <p:cTn id="63" fill="hold">
                      <p:stCondLst>
                        <p:cond delay="indefinite"/>
                      </p:stCondLst>
                      <p:childTnLst>
                        <p:par>
                          <p:cTn id="64" fill="hold">
                            <p:stCondLst>
                              <p:cond delay="0"/>
                            </p:stCondLst>
                            <p:childTnLst>
                              <p:par>
                                <p:cTn id="65" presetID="2" presetClass="entr" presetSubtype="8" fill="hold" nodeType="clickEffect">
                                  <p:stCondLst>
                                    <p:cond delay="0"/>
                                  </p:stCondLst>
                                  <p:childTnLst>
                                    <p:set>
                                      <p:cBhvr>
                                        <p:cTn id="66" dur="1" fill="hold">
                                          <p:stCondLst>
                                            <p:cond delay="0"/>
                                          </p:stCondLst>
                                        </p:cTn>
                                        <p:tgtEl>
                                          <p:spTgt spid="48131">
                                            <p:txEl>
                                              <p:pRg st="12" end="12"/>
                                            </p:txEl>
                                          </p:spTgt>
                                        </p:tgtEl>
                                        <p:attrNameLst>
                                          <p:attrName>style.visibility</p:attrName>
                                        </p:attrNameLst>
                                      </p:cBhvr>
                                      <p:to>
                                        <p:strVal val="visible"/>
                                      </p:to>
                                    </p:set>
                                    <p:anim calcmode="lin" valueType="num">
                                      <p:cBhvr additive="base">
                                        <p:cTn id="67" dur="500" fill="hold"/>
                                        <p:tgtEl>
                                          <p:spTgt spid="48131">
                                            <p:txEl>
                                              <p:pRg st="12" end="12"/>
                                            </p:txEl>
                                          </p:spTgt>
                                        </p:tgtEl>
                                        <p:attrNameLst>
                                          <p:attrName>ppt_x</p:attrName>
                                        </p:attrNameLst>
                                      </p:cBhvr>
                                      <p:tavLst>
                                        <p:tav tm="0">
                                          <p:val>
                                            <p:strVal val="0-#ppt_w/2"/>
                                          </p:val>
                                        </p:tav>
                                        <p:tav tm="100000">
                                          <p:val>
                                            <p:strVal val="#ppt_x"/>
                                          </p:val>
                                        </p:tav>
                                      </p:tavLst>
                                    </p:anim>
                                    <p:anim calcmode="lin" valueType="num">
                                      <p:cBhvr additive="base">
                                        <p:cTn id="68" dur="500" fill="hold"/>
                                        <p:tgtEl>
                                          <p:spTgt spid="48131">
                                            <p:txEl>
                                              <p:pRg st="12" end="1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65"/>
                                            </p:cond>
                                          </p:stCondLst>
                                          <p:endCondLst>
                                            <p:cond evt="onStopAudio" delay="0">
                                              <p:tgtEl>
                                                <p:sldTgt/>
                                              </p:tgtEl>
                                            </p:cond>
                                          </p:endCondLst>
                                        </p:cTn>
                                        <p:tgtEl>
                                          <p:sndTgt r:embed="rId3" name="whoosh.wav"/>
                                        </p:tgtEl>
                                      </p:cMediaNode>
                                    </p:audio>
                                  </p:subTnLst>
                                </p:cTn>
                              </p:par>
                            </p:childTnLst>
                          </p:cTn>
                        </p:par>
                      </p:childTnLst>
                    </p:cTn>
                  </p:par>
                  <p:par>
                    <p:cTn id="69" fill="hold">
                      <p:stCondLst>
                        <p:cond delay="indefinite"/>
                      </p:stCondLst>
                      <p:childTnLst>
                        <p:par>
                          <p:cTn id="70" fill="hold">
                            <p:stCondLst>
                              <p:cond delay="0"/>
                            </p:stCondLst>
                            <p:childTnLst>
                              <p:par>
                                <p:cTn id="71" presetID="2" presetClass="entr" presetSubtype="8" fill="hold" nodeType="clickEffect">
                                  <p:stCondLst>
                                    <p:cond delay="0"/>
                                  </p:stCondLst>
                                  <p:childTnLst>
                                    <p:set>
                                      <p:cBhvr>
                                        <p:cTn id="72" dur="1" fill="hold">
                                          <p:stCondLst>
                                            <p:cond delay="0"/>
                                          </p:stCondLst>
                                        </p:cTn>
                                        <p:tgtEl>
                                          <p:spTgt spid="48131">
                                            <p:txEl>
                                              <p:pRg st="14" end="14"/>
                                            </p:txEl>
                                          </p:spTgt>
                                        </p:tgtEl>
                                        <p:attrNameLst>
                                          <p:attrName>style.visibility</p:attrName>
                                        </p:attrNameLst>
                                      </p:cBhvr>
                                      <p:to>
                                        <p:strVal val="visible"/>
                                      </p:to>
                                    </p:set>
                                    <p:anim calcmode="lin" valueType="num">
                                      <p:cBhvr additive="base">
                                        <p:cTn id="73" dur="500" fill="hold"/>
                                        <p:tgtEl>
                                          <p:spTgt spid="48131">
                                            <p:txEl>
                                              <p:pRg st="14" end="14"/>
                                            </p:txEl>
                                          </p:spTgt>
                                        </p:tgtEl>
                                        <p:attrNameLst>
                                          <p:attrName>ppt_x</p:attrName>
                                        </p:attrNameLst>
                                      </p:cBhvr>
                                      <p:tavLst>
                                        <p:tav tm="0">
                                          <p:val>
                                            <p:strVal val="0-#ppt_w/2"/>
                                          </p:val>
                                        </p:tav>
                                        <p:tav tm="100000">
                                          <p:val>
                                            <p:strVal val="#ppt_x"/>
                                          </p:val>
                                        </p:tav>
                                      </p:tavLst>
                                    </p:anim>
                                    <p:anim calcmode="lin" valueType="num">
                                      <p:cBhvr additive="base">
                                        <p:cTn id="74" dur="500" fill="hold"/>
                                        <p:tgtEl>
                                          <p:spTgt spid="48131">
                                            <p:txEl>
                                              <p:pRg st="14" end="1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71"/>
                                            </p:cond>
                                          </p:stCondLst>
                                          <p:endCondLst>
                                            <p:cond evt="onStopAudio" delay="0">
                                              <p:tgtEl>
                                                <p:sldTgt/>
                                              </p:tgtEl>
                                            </p:cond>
                                          </p:endCondLst>
                                        </p:cTn>
                                        <p:tgtEl>
                                          <p:sndTgt r:embed="rId3"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1"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1026">
            <a:extLst>
              <a:ext uri="{FF2B5EF4-FFF2-40B4-BE49-F238E27FC236}">
                <a16:creationId xmlns:a16="http://schemas.microsoft.com/office/drawing/2014/main" id="{059170FB-3621-E69F-4E62-9FE84ADCE2B9}"/>
              </a:ext>
            </a:extLst>
          </p:cNvPr>
          <p:cNvSpPr>
            <a:spLocks noGrp="1" noChangeArrowheads="1"/>
          </p:cNvSpPr>
          <p:nvPr>
            <p:ph type="title"/>
          </p:nvPr>
        </p:nvSpPr>
        <p:spPr/>
        <p:txBody>
          <a:bodyPr/>
          <a:lstStyle/>
          <a:p>
            <a:pPr eaLnBrk="1" hangingPunct="1"/>
            <a:r>
              <a:rPr lang="en-US" altLang="en-US">
                <a:ea typeface="ＭＳ Ｐゴシック" panose="020B0600070205080204" pitchFamily="34" charset="-128"/>
              </a:rPr>
              <a:t>Education and Experience</a:t>
            </a:r>
          </a:p>
        </p:txBody>
      </p:sp>
      <p:sp>
        <p:nvSpPr>
          <p:cNvPr id="21506" name="Rectangle 1027">
            <a:extLst>
              <a:ext uri="{FF2B5EF4-FFF2-40B4-BE49-F238E27FC236}">
                <a16:creationId xmlns:a16="http://schemas.microsoft.com/office/drawing/2014/main" id="{BACC8F75-8C35-7656-96E2-F9A70220A734}"/>
              </a:ext>
            </a:extLst>
          </p:cNvPr>
          <p:cNvSpPr>
            <a:spLocks noGrp="1" noChangeArrowheads="1"/>
          </p:cNvSpPr>
          <p:nvPr>
            <p:ph type="body" idx="1"/>
          </p:nvPr>
        </p:nvSpPr>
        <p:spPr/>
        <p:txBody>
          <a:bodyPr/>
          <a:lstStyle/>
          <a:p>
            <a:pPr eaLnBrk="1" hangingPunct="1">
              <a:lnSpc>
                <a:spcPct val="80000"/>
              </a:lnSpc>
            </a:pPr>
            <a:r>
              <a:rPr lang="en-US" altLang="en-US" sz="2000">
                <a:ea typeface="ＭＳ Ｐゴシック" panose="020B0600070205080204" pitchFamily="34" charset="-128"/>
              </a:rPr>
              <a:t>At BYU, I have taught:   </a:t>
            </a:r>
          </a:p>
          <a:p>
            <a:pPr eaLnBrk="1" hangingPunct="1">
              <a:lnSpc>
                <a:spcPct val="80000"/>
              </a:lnSpc>
              <a:buFontTx/>
              <a:buNone/>
            </a:pPr>
            <a:endParaRPr lang="en-US" altLang="en-US" sz="2000">
              <a:ea typeface="ＭＳ Ｐゴシック" panose="020B0600070205080204" pitchFamily="34" charset="-128"/>
            </a:endParaRPr>
          </a:p>
          <a:p>
            <a:pPr eaLnBrk="1" hangingPunct="1">
              <a:lnSpc>
                <a:spcPct val="80000"/>
              </a:lnSpc>
            </a:pPr>
            <a:r>
              <a:rPr lang="en-US" altLang="en-US" sz="2000">
                <a:ea typeface="ＭＳ Ｐゴシック" panose="020B0600070205080204" pitchFamily="34" charset="-128"/>
              </a:rPr>
              <a:t>Math 334. Ordinary Differential Equs. </a:t>
            </a:r>
          </a:p>
          <a:p>
            <a:pPr eaLnBrk="1" hangingPunct="1">
              <a:lnSpc>
                <a:spcPct val="80000"/>
              </a:lnSpc>
            </a:pPr>
            <a:r>
              <a:rPr lang="en-US" altLang="en-US" sz="2000">
                <a:ea typeface="ＭＳ Ｐゴシック" panose="020B0600070205080204" pitchFamily="34" charset="-128"/>
              </a:rPr>
              <a:t>Math 410, 411. Num. Analysis</a:t>
            </a:r>
          </a:p>
          <a:p>
            <a:pPr eaLnBrk="1" hangingPunct="1">
              <a:lnSpc>
                <a:spcPct val="80000"/>
              </a:lnSpc>
            </a:pPr>
            <a:r>
              <a:rPr lang="en-US" altLang="en-US" sz="2000">
                <a:ea typeface="ＭＳ Ｐゴシック" panose="020B0600070205080204" pitchFamily="34" charset="-128"/>
              </a:rPr>
              <a:t>Math 314. Multivariable Calculus.</a:t>
            </a:r>
          </a:p>
          <a:p>
            <a:pPr eaLnBrk="1" hangingPunct="1">
              <a:lnSpc>
                <a:spcPct val="80000"/>
              </a:lnSpc>
            </a:pPr>
            <a:r>
              <a:rPr lang="en-US" altLang="en-US" sz="2000">
                <a:ea typeface="ＭＳ Ｐゴシック" panose="020B0600070205080204" pitchFamily="34" charset="-128"/>
              </a:rPr>
              <a:t>Math 511. Num. Soln. Of Partial Diff. Equs</a:t>
            </a:r>
          </a:p>
          <a:p>
            <a:pPr eaLnBrk="1" hangingPunct="1">
              <a:lnSpc>
                <a:spcPct val="80000"/>
              </a:lnSpc>
            </a:pPr>
            <a:r>
              <a:rPr lang="en-US" altLang="en-US" sz="2000">
                <a:ea typeface="ＭＳ Ｐゴシック" panose="020B0600070205080204" pitchFamily="34" charset="-128"/>
              </a:rPr>
              <a:t>Math 313. Elementary Linear Algebra</a:t>
            </a:r>
          </a:p>
          <a:p>
            <a:pPr eaLnBrk="1" hangingPunct="1">
              <a:lnSpc>
                <a:spcPct val="80000"/>
              </a:lnSpc>
            </a:pPr>
            <a:r>
              <a:rPr lang="en-US" altLang="en-US" sz="2000">
                <a:ea typeface="ＭＳ Ｐゴシック" panose="020B0600070205080204" pitchFamily="34" charset="-128"/>
              </a:rPr>
              <a:t>Math 521. Methods in Applied Mathematics</a:t>
            </a:r>
          </a:p>
          <a:p>
            <a:pPr eaLnBrk="1" hangingPunct="1">
              <a:lnSpc>
                <a:spcPct val="80000"/>
              </a:lnSpc>
            </a:pPr>
            <a:endParaRPr lang="en-US" altLang="en-US" sz="2000">
              <a:ea typeface="ＭＳ Ｐゴシック" panose="020B0600070205080204" pitchFamily="34" charset="-128"/>
            </a:endParaRPr>
          </a:p>
          <a:p>
            <a:pPr eaLnBrk="1" hangingPunct="1">
              <a:lnSpc>
                <a:spcPct val="80000"/>
              </a:lnSpc>
            </a:pPr>
            <a:r>
              <a:rPr lang="en-US" altLang="en-US" sz="2000">
                <a:ea typeface="ＭＳ Ｐゴシック" panose="020B0600070205080204" pitchFamily="34" charset="-128"/>
              </a:rPr>
              <a:t>Research interest:</a:t>
            </a:r>
          </a:p>
          <a:p>
            <a:pPr eaLnBrk="1" hangingPunct="1">
              <a:lnSpc>
                <a:spcPct val="80000"/>
              </a:lnSpc>
            </a:pPr>
            <a:r>
              <a:rPr lang="en-US" altLang="en-US" sz="2000">
                <a:ea typeface="ＭＳ Ｐゴシック" panose="020B0600070205080204" pitchFamily="34" charset="-128"/>
              </a:rPr>
              <a:t>Numerical and Asymptotic Methods Applied to Linear and Nonlinear Partial Differential and Integral Equations</a:t>
            </a:r>
          </a:p>
          <a:p>
            <a:pPr eaLnBrk="1" hangingPunct="1">
              <a:lnSpc>
                <a:spcPct val="80000"/>
              </a:lnSpc>
            </a:pPr>
            <a:r>
              <a:rPr lang="en-US" altLang="en-US" sz="2000">
                <a:ea typeface="ＭＳ Ｐゴシック" panose="020B0600070205080204" pitchFamily="34" charset="-128"/>
              </a:rPr>
              <a:t> Wave Propagation: Acoustic, Electromagnetic, and  Elastic Scattering. </a:t>
            </a:r>
          </a:p>
          <a:p>
            <a:pPr eaLnBrk="1" hangingPunct="1">
              <a:lnSpc>
                <a:spcPct val="80000"/>
              </a:lnSpc>
            </a:pPr>
            <a:endParaRPr lang="en-US" altLang="en-US" sz="2000">
              <a:ea typeface="ＭＳ Ｐゴシック" panose="020B0600070205080204" pitchFamily="34" charset="-128"/>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A5B6696C-4D37-14CB-D5B6-CE00E80E467E}"/>
              </a:ext>
            </a:extLst>
          </p:cNvPr>
          <p:cNvSpPr>
            <a:spLocks noGrp="1" noChangeArrowheads="1"/>
          </p:cNvSpPr>
          <p:nvPr>
            <p:ph type="title"/>
          </p:nvPr>
        </p:nvSpPr>
        <p:spPr/>
        <p:txBody>
          <a:bodyPr/>
          <a:lstStyle/>
          <a:p>
            <a:pPr eaLnBrk="1" hangingPunct="1">
              <a:defRPr/>
            </a:pPr>
            <a:endParaRPr lang="en-US">
              <a:ea typeface="+mj-ea"/>
              <a:cs typeface="+mj-cs"/>
            </a:endParaRPr>
          </a:p>
        </p:txBody>
      </p:sp>
      <p:sp>
        <p:nvSpPr>
          <p:cNvPr id="23554" name="Rectangle 3">
            <a:extLst>
              <a:ext uri="{FF2B5EF4-FFF2-40B4-BE49-F238E27FC236}">
                <a16:creationId xmlns:a16="http://schemas.microsoft.com/office/drawing/2014/main" id="{3DC4095E-599C-B94C-C148-72417CEC4BF5}"/>
              </a:ext>
            </a:extLst>
          </p:cNvPr>
          <p:cNvSpPr>
            <a:spLocks noGrp="1" noChangeArrowheads="1"/>
          </p:cNvSpPr>
          <p:nvPr>
            <p:ph type="body" idx="1"/>
          </p:nvPr>
        </p:nvSpPr>
        <p:spPr/>
        <p:txBody>
          <a:bodyPr/>
          <a:lstStyle/>
          <a:p>
            <a:pPr lvl="4" eaLnBrk="1" hangingPunct="1">
              <a:buFontTx/>
              <a:buNone/>
            </a:pPr>
            <a:endParaRPr lang="en-US" altLang="en-US">
              <a:ea typeface="ＭＳ Ｐゴシック" panose="020B0600070205080204" pitchFamily="34" charset="-128"/>
            </a:endParaRPr>
          </a:p>
          <a:p>
            <a:pPr lvl="4" eaLnBrk="1" hangingPunct="1">
              <a:buFontTx/>
              <a:buNone/>
            </a:pPr>
            <a:endParaRPr lang="en-US" altLang="en-US">
              <a:ea typeface="ＭＳ Ｐゴシック" panose="020B0600070205080204" pitchFamily="34" charset="-128"/>
            </a:endParaRPr>
          </a:p>
          <a:p>
            <a:pPr lvl="4" eaLnBrk="1" hangingPunct="1">
              <a:buFontTx/>
              <a:buNone/>
            </a:pPr>
            <a:endParaRPr lang="en-US" altLang="en-US" sz="3200">
              <a:ea typeface="ＭＳ Ｐゴシック" panose="020B0600070205080204" pitchFamily="34" charset="-128"/>
            </a:endParaRPr>
          </a:p>
          <a:p>
            <a:pPr lvl="4" eaLnBrk="1" hangingPunct="1">
              <a:buFontTx/>
              <a:buNone/>
            </a:pPr>
            <a:r>
              <a:rPr lang="en-US" altLang="en-US" sz="3200">
                <a:ea typeface="ＭＳ Ｐゴシック" panose="020B0600070205080204" pitchFamily="34" charset="-128"/>
              </a:rPr>
              <a:t>Meet My Family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E58D0-F90E-9026-06A8-6D6BA64AF44F}"/>
              </a:ext>
            </a:extLst>
          </p:cNvPr>
          <p:cNvSpPr>
            <a:spLocks noGrp="1"/>
          </p:cNvSpPr>
          <p:nvPr>
            <p:ph type="title"/>
          </p:nvPr>
        </p:nvSpPr>
        <p:spPr/>
        <p:txBody>
          <a:bodyPr/>
          <a:lstStyle/>
          <a:p>
            <a:endParaRPr lang="en-US"/>
          </a:p>
        </p:txBody>
      </p:sp>
      <p:pic>
        <p:nvPicPr>
          <p:cNvPr id="5" name="Content Placeholder 4" descr="A person and person posing in front of a fountain&#10;&#10;Description automatically generated">
            <a:extLst>
              <a:ext uri="{FF2B5EF4-FFF2-40B4-BE49-F238E27FC236}">
                <a16:creationId xmlns:a16="http://schemas.microsoft.com/office/drawing/2014/main" id="{7BC27826-452F-5282-98D2-2F269EAC0B8A}"/>
              </a:ext>
            </a:extLst>
          </p:cNvPr>
          <p:cNvPicPr>
            <a:picLocks noGrp="1" noChangeAspect="1"/>
          </p:cNvPicPr>
          <p:nvPr>
            <p:ph idx="1"/>
          </p:nvPr>
        </p:nvPicPr>
        <p:blipFill>
          <a:blip r:embed="rId2"/>
          <a:stretch>
            <a:fillRect/>
          </a:stretch>
        </p:blipFill>
        <p:spPr>
          <a:xfrm>
            <a:off x="2667000" y="745130"/>
            <a:ext cx="3015379" cy="5367739"/>
          </a:xfrm>
        </p:spPr>
      </p:pic>
    </p:spTree>
    <p:extLst>
      <p:ext uri="{BB962C8B-B14F-4D97-AF65-F5344CB8AC3E}">
        <p14:creationId xmlns:p14="http://schemas.microsoft.com/office/powerpoint/2010/main" val="36475017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C3B13CA6-9D25-4A18-2B34-19B87B0B37DF}"/>
              </a:ext>
            </a:extLst>
          </p:cNvPr>
          <p:cNvSpPr>
            <a:spLocks noGrp="1" noChangeArrowheads="1"/>
          </p:cNvSpPr>
          <p:nvPr>
            <p:ph type="title"/>
          </p:nvPr>
        </p:nvSpPr>
        <p:spPr/>
        <p:txBody>
          <a:bodyPr/>
          <a:lstStyle/>
          <a:p>
            <a:pPr eaLnBrk="1" hangingPunct="1">
              <a:defRPr/>
            </a:pPr>
            <a:endParaRPr lang="en-US">
              <a:ea typeface="+mj-ea"/>
              <a:cs typeface="+mj-cs"/>
            </a:endParaRPr>
          </a:p>
        </p:txBody>
      </p:sp>
      <p:sp>
        <p:nvSpPr>
          <p:cNvPr id="25602" name="Rectangle 3">
            <a:extLst>
              <a:ext uri="{FF2B5EF4-FFF2-40B4-BE49-F238E27FC236}">
                <a16:creationId xmlns:a16="http://schemas.microsoft.com/office/drawing/2014/main" id="{DAE43F3C-DD1D-A113-E8C0-1CE73D97F9E6}"/>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25603" name="Picture 6" descr="DSC03945.JPG">
            <a:extLst>
              <a:ext uri="{FF2B5EF4-FFF2-40B4-BE49-F238E27FC236}">
                <a16:creationId xmlns:a16="http://schemas.microsoft.com/office/drawing/2014/main" id="{2859F04D-7092-7063-A659-0D18CC529BC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29C9B-833E-F675-7B89-4B022DE1A74F}"/>
              </a:ext>
            </a:extLst>
          </p:cNvPr>
          <p:cNvSpPr>
            <a:spLocks noGrp="1"/>
          </p:cNvSpPr>
          <p:nvPr>
            <p:ph type="title"/>
          </p:nvPr>
        </p:nvSpPr>
        <p:spPr/>
        <p:txBody>
          <a:bodyPr/>
          <a:lstStyle/>
          <a:p>
            <a:endParaRPr lang="en-US"/>
          </a:p>
        </p:txBody>
      </p:sp>
      <p:pic>
        <p:nvPicPr>
          <p:cNvPr id="5" name="Content Placeholder 4" descr="A group of children posing for a photo&#10;&#10;Description automatically generated">
            <a:extLst>
              <a:ext uri="{FF2B5EF4-FFF2-40B4-BE49-F238E27FC236}">
                <a16:creationId xmlns:a16="http://schemas.microsoft.com/office/drawing/2014/main" id="{CCD28F9C-5259-CBE8-B2F0-827D4B3EBD62}"/>
              </a:ext>
            </a:extLst>
          </p:cNvPr>
          <p:cNvPicPr>
            <a:picLocks noGrp="1" noChangeAspect="1"/>
          </p:cNvPicPr>
          <p:nvPr>
            <p:ph idx="1"/>
          </p:nvPr>
        </p:nvPicPr>
        <p:blipFill>
          <a:blip r:embed="rId2"/>
          <a:stretch>
            <a:fillRect/>
          </a:stretch>
        </p:blipFill>
        <p:spPr>
          <a:xfrm>
            <a:off x="457200" y="1066800"/>
            <a:ext cx="8398933" cy="4724400"/>
          </a:xfrm>
        </p:spPr>
      </p:pic>
    </p:spTree>
    <p:extLst>
      <p:ext uri="{BB962C8B-B14F-4D97-AF65-F5344CB8AC3E}">
        <p14:creationId xmlns:p14="http://schemas.microsoft.com/office/powerpoint/2010/main" val="33491000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DC664-D2DC-EBB2-332C-2E416A5EDCE2}"/>
              </a:ext>
            </a:extLst>
          </p:cNvPr>
          <p:cNvSpPr>
            <a:spLocks noGrp="1"/>
          </p:cNvSpPr>
          <p:nvPr>
            <p:ph type="title"/>
          </p:nvPr>
        </p:nvSpPr>
        <p:spPr/>
        <p:txBody>
          <a:bodyPr/>
          <a:lstStyle/>
          <a:p>
            <a:pPr>
              <a:defRPr/>
            </a:pPr>
            <a:endParaRPr lang="en-US"/>
          </a:p>
        </p:txBody>
      </p:sp>
      <p:pic>
        <p:nvPicPr>
          <p:cNvPr id="5" name="Content Placeholder 4" descr="A group of people posing for a photo in front of a tower&#10;&#10;Description automatically generated">
            <a:extLst>
              <a:ext uri="{FF2B5EF4-FFF2-40B4-BE49-F238E27FC236}">
                <a16:creationId xmlns:a16="http://schemas.microsoft.com/office/drawing/2014/main" id="{20BC3A50-DAF6-4A94-135A-CE536626B56E}"/>
              </a:ext>
            </a:extLst>
          </p:cNvPr>
          <p:cNvPicPr>
            <a:picLocks noGrp="1" noChangeAspect="1"/>
          </p:cNvPicPr>
          <p:nvPr>
            <p:ph idx="1"/>
          </p:nvPr>
        </p:nvPicPr>
        <p:blipFill>
          <a:blip r:embed="rId2"/>
          <a:stretch>
            <a:fillRect/>
          </a:stretch>
        </p:blipFill>
        <p:spPr>
          <a:xfrm>
            <a:off x="574794" y="1600200"/>
            <a:ext cx="7994411" cy="4495800"/>
          </a:xfr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B403F-6563-0002-8F5D-02DA4722531F}"/>
              </a:ext>
            </a:extLst>
          </p:cNvPr>
          <p:cNvSpPr>
            <a:spLocks noGrp="1"/>
          </p:cNvSpPr>
          <p:nvPr>
            <p:ph type="title"/>
          </p:nvPr>
        </p:nvSpPr>
        <p:spPr/>
        <p:txBody>
          <a:bodyPr/>
          <a:lstStyle/>
          <a:p>
            <a:r>
              <a:rPr lang="en-US" altLang="en-US" sz="3600" dirty="0">
                <a:ea typeface="ＭＳ Ｐゴシック" panose="020B0600070205080204" pitchFamily="34" charset="-128"/>
              </a:rPr>
              <a:t>My Role and Goals on </a:t>
            </a:r>
            <a:br>
              <a:rPr lang="en-US" altLang="en-US" sz="3600" dirty="0">
                <a:ea typeface="ＭＳ Ｐゴシック" panose="020B0600070205080204" pitchFamily="34" charset="-128"/>
              </a:rPr>
            </a:br>
            <a:r>
              <a:rPr lang="en-US" altLang="en-US" sz="3600" dirty="0">
                <a:ea typeface="ＭＳ Ｐゴシック" panose="020B0600070205080204" pitchFamily="34" charset="-128"/>
              </a:rPr>
              <a:t>Foster NMPDE Learning</a:t>
            </a:r>
          </a:p>
        </p:txBody>
      </p:sp>
      <p:sp>
        <p:nvSpPr>
          <p:cNvPr id="3" name="Content Placeholder 2">
            <a:extLst>
              <a:ext uri="{FF2B5EF4-FFF2-40B4-BE49-F238E27FC236}">
                <a16:creationId xmlns:a16="http://schemas.microsoft.com/office/drawing/2014/main" id="{97E5B79F-081E-87C1-41F8-B79D44363754}"/>
              </a:ext>
            </a:extLst>
          </p:cNvPr>
          <p:cNvSpPr>
            <a:spLocks noGrp="1"/>
          </p:cNvSpPr>
          <p:nvPr>
            <p:ph idx="1"/>
          </p:nvPr>
        </p:nvSpPr>
        <p:spPr/>
        <p:txBody>
          <a:bodyPr/>
          <a:lstStyle/>
          <a:p>
            <a:pPr marL="514350" indent="-514350">
              <a:buFontTx/>
              <a:buAutoNum type="arabicPeriod"/>
            </a:pPr>
            <a:endParaRPr lang="en-US" altLang="en-US" sz="2800" dirty="0">
              <a:ea typeface="ＭＳ Ｐゴシック" panose="020B0600070205080204" pitchFamily="34" charset="-128"/>
            </a:endParaRPr>
          </a:p>
          <a:p>
            <a:pPr marL="514350" indent="-514350">
              <a:buFontTx/>
              <a:buAutoNum type="arabicPeriod"/>
            </a:pPr>
            <a:r>
              <a:rPr lang="en-US" altLang="en-US" sz="2800" dirty="0">
                <a:ea typeface="ＭＳ Ｐゴシック" panose="020B0600070205080204" pitchFamily="34" charset="-128"/>
              </a:rPr>
              <a:t>Make real efforts to prepare my classes well </a:t>
            </a:r>
          </a:p>
          <a:p>
            <a:pPr marL="514350" indent="-514350">
              <a:buFontTx/>
              <a:buAutoNum type="arabicPeriod"/>
            </a:pPr>
            <a:r>
              <a:rPr lang="en-US" altLang="en-US" sz="2800" dirty="0">
                <a:ea typeface="ＭＳ Ｐゴシック" panose="020B0600070205080204" pitchFamily="34" charset="-128"/>
              </a:rPr>
              <a:t>Present the material as best as I can.</a:t>
            </a:r>
          </a:p>
          <a:p>
            <a:pPr marL="514350" indent="-514350">
              <a:buFontTx/>
              <a:buAutoNum type="arabicPeriod"/>
            </a:pPr>
            <a:r>
              <a:rPr lang="en-US" altLang="en-US" sz="2800" dirty="0">
                <a:ea typeface="ＭＳ Ｐゴシック" panose="020B0600070205080204" pitchFamily="34" charset="-128"/>
              </a:rPr>
              <a:t> Teach how NMPDEs apply to real world problems.</a:t>
            </a:r>
          </a:p>
          <a:p>
            <a:pPr marL="514350" indent="-514350">
              <a:buFontTx/>
              <a:buAutoNum type="arabicPeriod"/>
            </a:pPr>
            <a:r>
              <a:rPr lang="en-US" altLang="en-US" sz="2800" dirty="0">
                <a:ea typeface="ＭＳ Ｐゴシック" panose="020B0600070205080204" pitchFamily="34" charset="-128"/>
              </a:rPr>
              <a:t>Prepare my classes, homework and exams based on the best learning approach.</a:t>
            </a:r>
          </a:p>
          <a:p>
            <a:pPr marL="0" indent="0">
              <a:buNone/>
            </a:pPr>
            <a:endParaRPr lang="en-US" altLang="en-US" sz="2800" dirty="0">
              <a:ea typeface="ＭＳ Ｐゴシック" panose="020B0600070205080204" pitchFamily="34" charset="-128"/>
            </a:endParaRPr>
          </a:p>
          <a:p>
            <a:pPr marL="514350" indent="-514350">
              <a:buFontTx/>
              <a:buAutoNum type="arabicPeriod"/>
            </a:pPr>
            <a:endParaRPr lang="en-US" altLang="en-US" dirty="0">
              <a:ea typeface="ＭＳ Ｐゴシック" panose="020B0600070205080204" pitchFamily="34" charset="-128"/>
            </a:endParaRPr>
          </a:p>
          <a:p>
            <a:pPr marL="514350" indent="-514350" algn="ctr">
              <a:buFontTx/>
              <a:buNone/>
            </a:pPr>
            <a:endParaRPr lang="en-US" altLang="en-US" dirty="0">
              <a:ea typeface="ＭＳ Ｐゴシック" panose="020B0600070205080204"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66896B37-82EB-A4A5-1F56-2FFB997C7CED}"/>
              </a:ext>
            </a:extLst>
          </p:cNvPr>
          <p:cNvSpPr>
            <a:spLocks noGrp="1" noChangeArrowheads="1"/>
          </p:cNvSpPr>
          <p:nvPr>
            <p:ph type="title"/>
          </p:nvPr>
        </p:nvSpPr>
        <p:spPr/>
        <p:txBody>
          <a:bodyPr/>
          <a:lstStyle/>
          <a:p>
            <a:pPr eaLnBrk="1" hangingPunct="1"/>
            <a:r>
              <a:rPr lang="en-US" altLang="en-US">
                <a:ea typeface="ＭＳ Ｐゴシック" panose="020B0600070205080204" pitchFamily="34" charset="-128"/>
              </a:rPr>
              <a:t>Motivation to Learn</a:t>
            </a:r>
          </a:p>
        </p:txBody>
      </p:sp>
      <p:sp>
        <p:nvSpPr>
          <p:cNvPr id="33795" name="Rectangle 3">
            <a:extLst>
              <a:ext uri="{FF2B5EF4-FFF2-40B4-BE49-F238E27FC236}">
                <a16:creationId xmlns:a16="http://schemas.microsoft.com/office/drawing/2014/main" id="{598569A1-A974-EF8A-1D09-EACE392BF4C2}"/>
              </a:ext>
            </a:extLst>
          </p:cNvPr>
          <p:cNvSpPr>
            <a:spLocks noGrp="1" noChangeArrowheads="1"/>
          </p:cNvSpPr>
          <p:nvPr>
            <p:ph type="body" idx="1"/>
          </p:nvPr>
        </p:nvSpPr>
        <p:spPr/>
        <p:txBody>
          <a:bodyPr/>
          <a:lstStyle/>
          <a:p>
            <a:pPr algn="ctr" eaLnBrk="1" hangingPunct="1">
              <a:buFontTx/>
              <a:buNone/>
            </a:pPr>
            <a:r>
              <a:rPr lang="en-US" altLang="en-US" b="1">
                <a:ea typeface="ＭＳ Ｐゴシック" panose="020B0600070205080204" pitchFamily="34" charset="-128"/>
              </a:rPr>
              <a:t>Love of Learning</a:t>
            </a:r>
          </a:p>
          <a:p>
            <a:pPr eaLnBrk="1" hangingPunct="1">
              <a:buFontTx/>
              <a:buNone/>
            </a:pPr>
            <a:r>
              <a:rPr lang="ja-JP" altLang="en-US" sz="3600" i="1">
                <a:ea typeface="ＭＳ Ｐゴシック" panose="020B0600070205080204" pitchFamily="34" charset="-128"/>
              </a:rPr>
              <a:t>“</a:t>
            </a:r>
            <a:r>
              <a:rPr lang="en-US" altLang="ja-JP" sz="3600" i="1">
                <a:ea typeface="ＭＳ Ｐゴシック" panose="020B0600070205080204" pitchFamily="34" charset="-128"/>
              </a:rPr>
              <a:t>The more I consider what learning is, the more I see it as a sacred privilege, an act of wonder. I believe that when we are learning we feel most alive. When we are learning we feel closest to God</a:t>
            </a:r>
            <a:r>
              <a:rPr lang="ja-JP" altLang="en-US" sz="3600" i="1">
                <a:ea typeface="ＭＳ Ｐゴシック" panose="020B0600070205080204" pitchFamily="34" charset="-128"/>
              </a:rPr>
              <a:t>”</a:t>
            </a:r>
            <a:r>
              <a:rPr lang="en-US" altLang="ja-JP" sz="3600" i="1">
                <a:ea typeface="ＭＳ Ｐゴシック" panose="020B0600070205080204" pitchFamily="34" charset="-128"/>
              </a:rPr>
              <a:t>	</a:t>
            </a:r>
            <a:r>
              <a:rPr lang="en-US" altLang="ja-JP">
                <a:ea typeface="ＭＳ Ｐゴシック" panose="020B0600070205080204" pitchFamily="34" charset="-128"/>
              </a:rPr>
              <a:t>								</a:t>
            </a:r>
            <a:r>
              <a:rPr lang="en-US" altLang="ja-JP" sz="2000">
                <a:ea typeface="ＭＳ Ｐゴシック" panose="020B0600070205080204" pitchFamily="34" charset="-128"/>
              </a:rPr>
              <a:t>Russ Osguthorpe, 1996</a:t>
            </a:r>
          </a:p>
          <a:p>
            <a:pPr eaLnBrk="1" hangingPunct="1"/>
            <a:endParaRPr lang="en-US" altLang="en-US">
              <a:ea typeface="ＭＳ Ｐゴシック" panose="020B0600070205080204" pitchFamily="34" charset="-128"/>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499"/>
                                          </p:stCondLst>
                                        </p:cTn>
                                        <p:tgtEl>
                                          <p:spTgt spid="3379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6" presetClass="entr" presetSubtype="37" fill="hold" nodeType="clickEffect">
                                  <p:stCondLst>
                                    <p:cond delay="0"/>
                                  </p:stCondLst>
                                  <p:childTnLst>
                                    <p:set>
                                      <p:cBhvr>
                                        <p:cTn id="10" dur="1" fill="hold">
                                          <p:stCondLst>
                                            <p:cond delay="0"/>
                                          </p:stCondLst>
                                        </p:cTn>
                                        <p:tgtEl>
                                          <p:spTgt spid="33795">
                                            <p:txEl>
                                              <p:pRg st="0" end="0"/>
                                            </p:txEl>
                                          </p:spTgt>
                                        </p:tgtEl>
                                        <p:attrNameLst>
                                          <p:attrName>style.visibility</p:attrName>
                                        </p:attrNameLst>
                                      </p:cBhvr>
                                      <p:to>
                                        <p:strVal val="visible"/>
                                      </p:to>
                                    </p:set>
                                    <p:animEffect transition="in" filter="barn(outVertical)">
                                      <p:cBhvr>
                                        <p:cTn id="11" dur="500"/>
                                        <p:tgtEl>
                                          <p:spTgt spid="33795">
                                            <p:txEl>
                                              <p:pRg st="0" end="0"/>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6" presetClass="entr" presetSubtype="37" fill="hold" nodeType="clickEffect">
                                  <p:stCondLst>
                                    <p:cond delay="0"/>
                                  </p:stCondLst>
                                  <p:childTnLst>
                                    <p:set>
                                      <p:cBhvr>
                                        <p:cTn id="15" dur="1" fill="hold">
                                          <p:stCondLst>
                                            <p:cond delay="0"/>
                                          </p:stCondLst>
                                        </p:cTn>
                                        <p:tgtEl>
                                          <p:spTgt spid="33795">
                                            <p:txEl>
                                              <p:pRg st="1" end="1"/>
                                            </p:txEl>
                                          </p:spTgt>
                                        </p:tgtEl>
                                        <p:attrNameLst>
                                          <p:attrName>style.visibility</p:attrName>
                                        </p:attrNameLst>
                                      </p:cBhvr>
                                      <p:to>
                                        <p:strVal val="visible"/>
                                      </p:to>
                                    </p:set>
                                    <p:animEffect transition="in" filter="barn(outVertical)">
                                      <p:cBhvr>
                                        <p:cTn id="16" dur="500"/>
                                        <p:tgtEl>
                                          <p:spTgt spid="3379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4" grpId="0" autoUpdateAnimBg="0"/>
      <p:bldP spid="33795" grpId="0" build="p"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14288-20CC-C649-6D16-8F4F93E28372}"/>
              </a:ext>
            </a:extLst>
          </p:cNvPr>
          <p:cNvSpPr>
            <a:spLocks noGrp="1"/>
          </p:cNvSpPr>
          <p:nvPr>
            <p:ph type="title"/>
          </p:nvPr>
        </p:nvSpPr>
        <p:spPr/>
        <p:txBody>
          <a:bodyPr/>
          <a:lstStyle/>
          <a:p>
            <a:r>
              <a:rPr lang="en-US" altLang="en-US" sz="2800" dirty="0">
                <a:ea typeface="ＭＳ Ｐゴシック" panose="020B0600070205080204" pitchFamily="34" charset="-128"/>
              </a:rPr>
              <a:t>My Expectation:</a:t>
            </a:r>
            <a:br>
              <a:rPr lang="en-US" altLang="en-US" sz="2800" dirty="0">
                <a:ea typeface="ＭＳ Ｐゴシック" panose="020B0600070205080204" pitchFamily="34" charset="-128"/>
              </a:rPr>
            </a:br>
            <a:r>
              <a:rPr lang="en-US" altLang="en-US" sz="2800" dirty="0">
                <a:ea typeface="ＭＳ Ｐゴシック" panose="020B0600070205080204" pitchFamily="34" charset="-128"/>
              </a:rPr>
              <a:t>Your Role and Goals on </a:t>
            </a:r>
            <a:br>
              <a:rPr lang="en-US" altLang="en-US" sz="2800" dirty="0">
                <a:ea typeface="ＭＳ Ｐゴシック" panose="020B0600070205080204" pitchFamily="34" charset="-128"/>
              </a:rPr>
            </a:br>
            <a:r>
              <a:rPr lang="en-US" altLang="en-US" sz="2800" dirty="0">
                <a:ea typeface="ＭＳ Ｐゴシック" panose="020B0600070205080204" pitchFamily="34" charset="-128"/>
              </a:rPr>
              <a:t>Foster NMPDE Learning</a:t>
            </a:r>
          </a:p>
        </p:txBody>
      </p:sp>
      <p:sp>
        <p:nvSpPr>
          <p:cNvPr id="3" name="Content Placeholder 2">
            <a:extLst>
              <a:ext uri="{FF2B5EF4-FFF2-40B4-BE49-F238E27FC236}">
                <a16:creationId xmlns:a16="http://schemas.microsoft.com/office/drawing/2014/main" id="{69AA3943-B5C1-2CBC-AD6A-1201018FD3F2}"/>
              </a:ext>
            </a:extLst>
          </p:cNvPr>
          <p:cNvSpPr>
            <a:spLocks noGrp="1"/>
          </p:cNvSpPr>
          <p:nvPr>
            <p:ph idx="1"/>
          </p:nvPr>
        </p:nvSpPr>
        <p:spPr>
          <a:xfrm>
            <a:off x="451022" y="1905000"/>
            <a:ext cx="8229600" cy="4495800"/>
          </a:xfrm>
        </p:spPr>
        <p:txBody>
          <a:bodyPr/>
          <a:lstStyle/>
          <a:p>
            <a:pPr marL="514350" indent="-514350">
              <a:buFontTx/>
              <a:buAutoNum type="arabicPeriod"/>
            </a:pPr>
            <a:r>
              <a:rPr lang="en-US" altLang="en-US" sz="2800" dirty="0">
                <a:ea typeface="ＭＳ Ｐゴシック" panose="020B0600070205080204" pitchFamily="34" charset="-128"/>
              </a:rPr>
              <a:t>Develop a genuine desire to learn. Commit to LEARN NMPDEs.</a:t>
            </a:r>
          </a:p>
          <a:p>
            <a:pPr marL="514350" indent="-514350">
              <a:buFontTx/>
              <a:buAutoNum type="arabicPeriod"/>
            </a:pPr>
            <a:endParaRPr lang="en-US" altLang="en-US" sz="2800" dirty="0">
              <a:ea typeface="ＭＳ Ｐゴシック" panose="020B0600070205080204" pitchFamily="34" charset="-128"/>
            </a:endParaRPr>
          </a:p>
          <a:p>
            <a:pPr marL="514350" indent="-514350">
              <a:buFontTx/>
              <a:buAutoNum type="arabicPeriod"/>
            </a:pPr>
            <a:r>
              <a:rPr lang="en-US" altLang="en-US" sz="2800" dirty="0">
                <a:ea typeface="ＭＳ Ｐゴシック" panose="020B0600070205080204" pitchFamily="34" charset="-128"/>
              </a:rPr>
              <a:t>Put aside the attitude of just filling requisites. For example,</a:t>
            </a:r>
          </a:p>
          <a:p>
            <a:pPr marL="971550" lvl="1" indent="-514350">
              <a:buFontTx/>
              <a:buAutoNum type="arabicPeriod"/>
            </a:pPr>
            <a:r>
              <a:rPr lang="en-US" altLang="en-US" dirty="0">
                <a:ea typeface="ＭＳ Ｐゴシック" panose="020B0600070205080204" pitchFamily="34" charset="-128"/>
              </a:rPr>
              <a:t>Study to learn not just to finish a homework or project on time </a:t>
            </a:r>
          </a:p>
          <a:p>
            <a:pPr marL="971550" lvl="1" indent="-514350">
              <a:buFontTx/>
              <a:buAutoNum type="arabicPeriod"/>
            </a:pPr>
            <a:r>
              <a:rPr lang="en-US" altLang="en-US" dirty="0">
                <a:ea typeface="ＭＳ Ｐゴシック" panose="020B0600070205080204" pitchFamily="34" charset="-128"/>
              </a:rPr>
              <a:t>Do more than just the the minimum to pass the class.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CB2ECC4F-F09F-31ED-C9F3-AD64A0418A4D}"/>
              </a:ext>
            </a:extLst>
          </p:cNvPr>
          <p:cNvSpPr>
            <a:spLocks noGrp="1" noChangeArrowheads="1"/>
          </p:cNvSpPr>
          <p:nvPr>
            <p:ph type="title"/>
          </p:nvPr>
        </p:nvSpPr>
        <p:spPr/>
        <p:txBody>
          <a:bodyPr/>
          <a:lstStyle/>
          <a:p>
            <a:pPr eaLnBrk="1" hangingPunct="1"/>
            <a:r>
              <a:rPr lang="en-US" altLang="en-US">
                <a:ea typeface="ＭＳ Ｐゴシック" panose="020B0600070205080204" pitchFamily="34" charset="-128"/>
              </a:rPr>
              <a:t>BYU Mission</a:t>
            </a:r>
          </a:p>
        </p:txBody>
      </p:sp>
      <p:sp>
        <p:nvSpPr>
          <p:cNvPr id="39939" name="Rectangle 3">
            <a:extLst>
              <a:ext uri="{FF2B5EF4-FFF2-40B4-BE49-F238E27FC236}">
                <a16:creationId xmlns:a16="http://schemas.microsoft.com/office/drawing/2014/main" id="{A22BE5A2-5E4A-708D-F30C-04B4CEDC1899}"/>
              </a:ext>
            </a:extLst>
          </p:cNvPr>
          <p:cNvSpPr>
            <a:spLocks noGrp="1" noChangeArrowheads="1"/>
          </p:cNvSpPr>
          <p:nvPr>
            <p:ph type="body" idx="1"/>
          </p:nvPr>
        </p:nvSpPr>
        <p:spPr/>
        <p:txBody>
          <a:bodyPr/>
          <a:lstStyle/>
          <a:p>
            <a:pPr eaLnBrk="1" hangingPunct="1">
              <a:buFontTx/>
              <a:buNone/>
            </a:pPr>
            <a:endParaRPr lang="en-US" altLang="en-US">
              <a:ea typeface="ＭＳ Ｐゴシック" panose="020B0600070205080204" pitchFamily="34" charset="-128"/>
            </a:endParaRPr>
          </a:p>
          <a:p>
            <a:pPr eaLnBrk="1" hangingPunct="1">
              <a:buFontTx/>
              <a:buNone/>
            </a:pPr>
            <a:r>
              <a:rPr lang="en-US" altLang="en-US">
                <a:ea typeface="ＭＳ Ｐゴシック" panose="020B0600070205080204" pitchFamily="34" charset="-128"/>
              </a:rPr>
              <a:t>  </a:t>
            </a:r>
            <a:r>
              <a:rPr lang="en-US" altLang="en-US" sz="3600">
                <a:ea typeface="ＭＳ Ｐゴシック" panose="020B0600070205080204" pitchFamily="34" charset="-128"/>
              </a:rPr>
              <a:t>The mission of Brigham Young University founded, supported, and guided by The Church of Jesus Christ of Latter-day Saints is </a:t>
            </a:r>
          </a:p>
          <a:p>
            <a:pPr eaLnBrk="1" hangingPunct="1">
              <a:buFontTx/>
              <a:buNone/>
            </a:pPr>
            <a:r>
              <a:rPr lang="en-US" altLang="en-US" sz="3600">
                <a:ea typeface="ＭＳ Ｐゴシック" panose="020B0600070205080204" pitchFamily="34" charset="-128"/>
              </a:rPr>
              <a:t>   </a:t>
            </a:r>
            <a:r>
              <a:rPr lang="ja-JP" altLang="en-US" sz="3600">
                <a:ea typeface="ＭＳ Ｐゴシック" panose="020B0600070205080204" pitchFamily="34" charset="-128"/>
              </a:rPr>
              <a:t>“</a:t>
            </a:r>
            <a:r>
              <a:rPr lang="en-US" altLang="ja-JP" sz="3600">
                <a:ea typeface="ＭＳ Ｐゴシック" panose="020B0600070205080204" pitchFamily="34" charset="-128"/>
              </a:rPr>
              <a:t>To assist individuals in their quest for perfection and eternal life.</a:t>
            </a:r>
            <a:r>
              <a:rPr lang="en-US" altLang="ja-JP">
                <a:ea typeface="ＭＳ Ｐゴシック" panose="020B0600070205080204" pitchFamily="34" charset="-128"/>
              </a:rPr>
              <a:t> </a:t>
            </a:r>
            <a:r>
              <a:rPr lang="ja-JP" altLang="en-US">
                <a:ea typeface="ＭＳ Ｐゴシック" panose="020B0600070205080204" pitchFamily="34" charset="-128"/>
              </a:rPr>
              <a:t>“</a:t>
            </a:r>
            <a:endParaRPr lang="en-US" altLang="en-US">
              <a:ea typeface="ＭＳ Ｐゴシック" panose="020B0600070205080204"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499"/>
                                          </p:stCondLst>
                                        </p:cTn>
                                        <p:tgtEl>
                                          <p:spTgt spid="3993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8" fill="hold" nodeType="clickEffect">
                                  <p:stCondLst>
                                    <p:cond delay="0"/>
                                  </p:stCondLst>
                                  <p:childTnLst>
                                    <p:set>
                                      <p:cBhvr>
                                        <p:cTn id="10" dur="1" fill="hold">
                                          <p:stCondLst>
                                            <p:cond delay="0"/>
                                          </p:stCondLst>
                                        </p:cTn>
                                        <p:tgtEl>
                                          <p:spTgt spid="39939">
                                            <p:txEl>
                                              <p:pRg st="1" end="1"/>
                                            </p:txEl>
                                          </p:spTgt>
                                        </p:tgtEl>
                                        <p:attrNameLst>
                                          <p:attrName>style.visibility</p:attrName>
                                        </p:attrNameLst>
                                      </p:cBhvr>
                                      <p:to>
                                        <p:strVal val="visible"/>
                                      </p:to>
                                    </p:set>
                                    <p:animEffect transition="in" filter="wipe(left)">
                                      <p:cBhvr>
                                        <p:cTn id="11" dur="500"/>
                                        <p:tgtEl>
                                          <p:spTgt spid="39939">
                                            <p:txEl>
                                              <p:pRg st="1" end="1"/>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nodeType="clickEffect">
                                  <p:stCondLst>
                                    <p:cond delay="0"/>
                                  </p:stCondLst>
                                  <p:childTnLst>
                                    <p:set>
                                      <p:cBhvr>
                                        <p:cTn id="15" dur="1" fill="hold">
                                          <p:stCondLst>
                                            <p:cond delay="0"/>
                                          </p:stCondLst>
                                        </p:cTn>
                                        <p:tgtEl>
                                          <p:spTgt spid="39939">
                                            <p:txEl>
                                              <p:pRg st="2" end="2"/>
                                            </p:txEl>
                                          </p:spTgt>
                                        </p:tgtEl>
                                        <p:attrNameLst>
                                          <p:attrName>style.visibility</p:attrName>
                                        </p:attrNameLst>
                                      </p:cBhvr>
                                      <p:to>
                                        <p:strVal val="visible"/>
                                      </p:to>
                                    </p:set>
                                    <p:animEffect transition="in" filter="wipe(left)">
                                      <p:cBhvr>
                                        <p:cTn id="16" dur="500"/>
                                        <p:tgtEl>
                                          <p:spTgt spid="3993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autoUpdateAnimBg="0"/>
      <p:bldP spid="39939" grpId="0" build="p"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4E122-C679-B933-5A0E-B5A6AFB2461E}"/>
              </a:ext>
            </a:extLst>
          </p:cNvPr>
          <p:cNvSpPr>
            <a:spLocks noGrp="1"/>
          </p:cNvSpPr>
          <p:nvPr>
            <p:ph type="title"/>
          </p:nvPr>
        </p:nvSpPr>
        <p:spPr/>
        <p:txBody>
          <a:bodyPr/>
          <a:lstStyle/>
          <a:p>
            <a:r>
              <a:rPr lang="en-US" altLang="en-US" sz="3600" dirty="0">
                <a:ea typeface="ＭＳ Ｐゴシック" panose="020B0600070205080204" pitchFamily="34" charset="-128"/>
              </a:rPr>
              <a:t>Your Role and Goals on </a:t>
            </a:r>
            <a:br>
              <a:rPr lang="en-US" altLang="en-US" sz="3600" dirty="0">
                <a:ea typeface="ＭＳ Ｐゴシック" panose="020B0600070205080204" pitchFamily="34" charset="-128"/>
              </a:rPr>
            </a:br>
            <a:r>
              <a:rPr lang="en-US" altLang="en-US" sz="3600" dirty="0">
                <a:ea typeface="ＭＳ Ｐゴシック" panose="020B0600070205080204" pitchFamily="34" charset="-128"/>
              </a:rPr>
              <a:t>Foster NMPDE Learning</a:t>
            </a:r>
          </a:p>
        </p:txBody>
      </p:sp>
      <p:sp>
        <p:nvSpPr>
          <p:cNvPr id="3" name="Content Placeholder 2">
            <a:extLst>
              <a:ext uri="{FF2B5EF4-FFF2-40B4-BE49-F238E27FC236}">
                <a16:creationId xmlns:a16="http://schemas.microsoft.com/office/drawing/2014/main" id="{33AC7A67-58DC-BB69-EFD6-60D9DA4D29AE}"/>
              </a:ext>
            </a:extLst>
          </p:cNvPr>
          <p:cNvSpPr>
            <a:spLocks noGrp="1"/>
          </p:cNvSpPr>
          <p:nvPr>
            <p:ph idx="1"/>
          </p:nvPr>
        </p:nvSpPr>
        <p:spPr/>
        <p:txBody>
          <a:bodyPr/>
          <a:lstStyle/>
          <a:p>
            <a:pPr marL="514350" indent="-514350">
              <a:buFontTx/>
              <a:buAutoNum type="arabicPeriod"/>
            </a:pPr>
            <a:r>
              <a:rPr lang="en-US" altLang="en-US" sz="2400" dirty="0">
                <a:ea typeface="ＭＳ Ｐゴシック" panose="020B0600070205080204" pitchFamily="34" charset="-128"/>
              </a:rPr>
              <a:t>Take advantage of opportunities to learn. Discuss with Me and other Students in the course. Be not afraid to ask. </a:t>
            </a:r>
          </a:p>
          <a:p>
            <a:pPr marL="514350" indent="-514350">
              <a:buFontTx/>
              <a:buAutoNum type="arabicPeriod"/>
            </a:pPr>
            <a:endParaRPr lang="en-US" altLang="en-US" sz="2400" dirty="0">
              <a:ea typeface="ＭＳ Ｐゴシック" panose="020B0600070205080204" pitchFamily="34" charset="-128"/>
            </a:endParaRPr>
          </a:p>
          <a:p>
            <a:pPr marL="514350" indent="-514350">
              <a:buFontTx/>
              <a:buAutoNum type="arabicPeriod"/>
            </a:pPr>
            <a:r>
              <a:rPr lang="en-US" altLang="en-US" sz="2400" dirty="0">
                <a:ea typeface="ＭＳ Ｐゴシック" panose="020B0600070205080204" pitchFamily="34" charset="-128"/>
              </a:rPr>
              <a:t>Test yourself frequently. Meaning try to work on your homework with no help. However, look for help when you need it and then go back to test yourself alone.</a:t>
            </a:r>
          </a:p>
          <a:p>
            <a:pPr marL="514350" indent="-514350">
              <a:buFontTx/>
              <a:buAutoNum type="arabicPeriod"/>
            </a:pPr>
            <a:endParaRPr lang="en-US" altLang="en-US" sz="2400" dirty="0">
              <a:ea typeface="ＭＳ Ｐゴシック" panose="020B0600070205080204" pitchFamily="34" charset="-128"/>
            </a:endParaRPr>
          </a:p>
          <a:p>
            <a:pPr marL="514350" indent="-514350">
              <a:buFontTx/>
              <a:buAutoNum type="arabicPeriod"/>
            </a:pPr>
            <a:r>
              <a:rPr lang="en-US" altLang="en-US" sz="2400" dirty="0">
                <a:ea typeface="ＭＳ Ｐゴシック" panose="020B0600070205080204" pitchFamily="34" charset="-128"/>
              </a:rPr>
              <a:t>Actively participate in class. Ask questions. Put your mobile or unrelated computer or other material aside.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879458-5FF2-CE8A-75AE-FE7A367138A6}"/>
              </a:ext>
            </a:extLst>
          </p:cNvPr>
          <p:cNvSpPr>
            <a:spLocks noGrp="1"/>
          </p:cNvSpPr>
          <p:nvPr>
            <p:ph type="title"/>
          </p:nvPr>
        </p:nvSpPr>
        <p:spPr/>
        <p:txBody>
          <a:bodyPr/>
          <a:lstStyle/>
          <a:p>
            <a:r>
              <a:rPr lang="en-US" altLang="en-US" sz="3600" dirty="0">
                <a:ea typeface="ＭＳ Ｐゴシック" panose="020B0600070205080204" pitchFamily="34" charset="-128"/>
              </a:rPr>
              <a:t>Your Role and Goals on </a:t>
            </a:r>
            <a:br>
              <a:rPr lang="en-US" altLang="en-US" sz="3600" dirty="0">
                <a:ea typeface="ＭＳ Ｐゴシック" panose="020B0600070205080204" pitchFamily="34" charset="-128"/>
              </a:rPr>
            </a:br>
            <a:r>
              <a:rPr lang="en-US" altLang="en-US" sz="3600" dirty="0">
                <a:ea typeface="ＭＳ Ｐゴシック" panose="020B0600070205080204" pitchFamily="34" charset="-128"/>
              </a:rPr>
              <a:t>Foster NMPDE Learning</a:t>
            </a:r>
          </a:p>
        </p:txBody>
      </p:sp>
      <p:sp>
        <p:nvSpPr>
          <p:cNvPr id="60418" name="Content Placeholder 2">
            <a:extLst>
              <a:ext uri="{FF2B5EF4-FFF2-40B4-BE49-F238E27FC236}">
                <a16:creationId xmlns:a16="http://schemas.microsoft.com/office/drawing/2014/main" id="{01D05AFB-17FA-FC03-EB32-27940B887775}"/>
              </a:ext>
            </a:extLst>
          </p:cNvPr>
          <p:cNvSpPr>
            <a:spLocks noGrp="1"/>
          </p:cNvSpPr>
          <p:nvPr>
            <p:ph idx="1"/>
          </p:nvPr>
        </p:nvSpPr>
        <p:spPr/>
        <p:txBody>
          <a:bodyPr/>
          <a:lstStyle/>
          <a:p>
            <a:pPr marL="457200" indent="-457200">
              <a:buFontTx/>
              <a:buAutoNum type="arabicPeriod"/>
            </a:pPr>
            <a:r>
              <a:rPr lang="en-US" altLang="en-US" sz="2000" dirty="0">
                <a:ea typeface="ＭＳ Ｐゴシック" panose="020B0600070205080204" pitchFamily="34" charset="-128"/>
              </a:rPr>
              <a:t>Be ready to go out of your comfort zone. Know this is common for college Student in Math.</a:t>
            </a:r>
          </a:p>
          <a:p>
            <a:pPr marL="457200" indent="-457200">
              <a:buFontTx/>
              <a:buAutoNum type="arabicPeriod"/>
            </a:pPr>
            <a:endParaRPr lang="en-US" altLang="en-US" sz="2000" dirty="0">
              <a:ea typeface="ＭＳ Ｐゴシック" panose="020B0600070205080204" pitchFamily="34" charset="-128"/>
            </a:endParaRPr>
          </a:p>
          <a:p>
            <a:pPr marL="457200" indent="-457200">
              <a:buFontTx/>
              <a:buAutoNum type="arabicPeriod"/>
            </a:pPr>
            <a:r>
              <a:rPr lang="en-US" altLang="en-US" sz="2000" dirty="0">
                <a:ea typeface="ＭＳ Ｐゴシック" panose="020B0600070205080204" pitchFamily="34" charset="-128"/>
              </a:rPr>
              <a:t>Accept the fact that sometimes in some courses, you may have challenges harder than you are used to in previous courses. This is not a tragedy. Be Humble.</a:t>
            </a:r>
          </a:p>
          <a:p>
            <a:pPr marL="457200" indent="-457200">
              <a:buFontTx/>
              <a:buAutoNum type="arabicPeriod"/>
            </a:pPr>
            <a:endParaRPr lang="en-US" altLang="en-US" sz="2000" dirty="0">
              <a:ea typeface="ＭＳ Ｐゴシック" panose="020B0600070205080204" pitchFamily="34" charset="-128"/>
            </a:endParaRPr>
          </a:p>
          <a:p>
            <a:pPr marL="457200" indent="-457200">
              <a:buFontTx/>
              <a:buAutoNum type="arabicPeriod"/>
            </a:pPr>
            <a:r>
              <a:rPr lang="en-US" altLang="en-US" sz="2000" dirty="0">
                <a:ea typeface="ＭＳ Ｐゴシック" panose="020B0600070205080204" pitchFamily="34" charset="-128"/>
              </a:rPr>
              <a:t>Do not feel embarrassed for not knowing. It is a blessing to realize that we do not know something important. It is the beginning of learning. </a:t>
            </a:r>
          </a:p>
          <a:p>
            <a:pPr marL="0" indent="0">
              <a:buNone/>
            </a:pPr>
            <a:endParaRPr lang="en-US" altLang="en-US" sz="2400" dirty="0">
              <a:ea typeface="ＭＳ Ｐゴシック" panose="020B0600070205080204"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04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041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041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79C5F2-FD09-4C90-FFC0-FEBAA54BC8BF}"/>
              </a:ext>
            </a:extLst>
          </p:cNvPr>
          <p:cNvSpPr>
            <a:spLocks noGrp="1"/>
          </p:cNvSpPr>
          <p:nvPr>
            <p:ph type="title"/>
          </p:nvPr>
        </p:nvSpPr>
        <p:spPr/>
        <p:txBody>
          <a:bodyPr/>
          <a:lstStyle/>
          <a:p>
            <a:endParaRPr lang="en-US" altLang="en-US" dirty="0">
              <a:ea typeface="ＭＳ Ｐゴシック" panose="020B0600070205080204" pitchFamily="34" charset="-128"/>
            </a:endParaRPr>
          </a:p>
        </p:txBody>
      </p:sp>
      <p:sp>
        <p:nvSpPr>
          <p:cNvPr id="3" name="Content Placeholder 2">
            <a:extLst>
              <a:ext uri="{FF2B5EF4-FFF2-40B4-BE49-F238E27FC236}">
                <a16:creationId xmlns:a16="http://schemas.microsoft.com/office/drawing/2014/main" id="{20F0563E-1B83-043F-D626-F40F92C2596D}"/>
              </a:ext>
            </a:extLst>
          </p:cNvPr>
          <p:cNvSpPr>
            <a:spLocks noGrp="1"/>
          </p:cNvSpPr>
          <p:nvPr>
            <p:ph idx="1"/>
          </p:nvPr>
        </p:nvSpPr>
        <p:spPr/>
        <p:txBody>
          <a:bodyPr/>
          <a:lstStyle/>
          <a:p>
            <a:pPr algn="ctr">
              <a:defRPr/>
            </a:pPr>
            <a:endParaRPr lang="en-US" dirty="0"/>
          </a:p>
          <a:p>
            <a:pPr algn="ctr">
              <a:defRPr/>
            </a:pPr>
            <a:endParaRPr lang="en-US" dirty="0"/>
          </a:p>
          <a:p>
            <a:pPr marL="0" indent="0" algn="ctr">
              <a:buFontTx/>
              <a:buNone/>
              <a:defRPr/>
            </a:pPr>
            <a:endParaRPr lang="en-US" dirty="0"/>
          </a:p>
          <a:p>
            <a:pPr marL="0" indent="0" algn="ctr">
              <a:buFontTx/>
              <a:buNone/>
              <a:defRPr/>
            </a:pPr>
            <a:r>
              <a:rPr lang="en-US" sz="4400" dirty="0"/>
              <a:t>Syllabus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2FD75B5C-2942-DBC1-81C7-9E646390175A}"/>
              </a:ext>
            </a:extLst>
          </p:cNvPr>
          <p:cNvSpPr>
            <a:spLocks noGrp="1" noChangeArrowheads="1"/>
          </p:cNvSpPr>
          <p:nvPr>
            <p:ph type="title"/>
          </p:nvPr>
        </p:nvSpPr>
        <p:spPr/>
        <p:txBody>
          <a:bodyPr/>
          <a:lstStyle/>
          <a:p>
            <a:pPr eaLnBrk="1" hangingPunct="1"/>
            <a:r>
              <a:rPr lang="en-US" altLang="en-US">
                <a:ea typeface="ＭＳ Ｐゴシック" panose="020B0600070205080204" pitchFamily="34" charset="-128"/>
              </a:rPr>
              <a:t>My Challenge</a:t>
            </a:r>
          </a:p>
        </p:txBody>
      </p:sp>
      <p:sp>
        <p:nvSpPr>
          <p:cNvPr id="45059" name="Rectangle 3">
            <a:extLst>
              <a:ext uri="{FF2B5EF4-FFF2-40B4-BE49-F238E27FC236}">
                <a16:creationId xmlns:a16="http://schemas.microsoft.com/office/drawing/2014/main" id="{A0994372-3180-4AF1-C731-DD2EA985AC65}"/>
              </a:ext>
            </a:extLst>
          </p:cNvPr>
          <p:cNvSpPr>
            <a:spLocks noGrp="1" noChangeArrowheads="1"/>
          </p:cNvSpPr>
          <p:nvPr>
            <p:ph type="body" idx="1"/>
          </p:nvPr>
        </p:nvSpPr>
        <p:spPr/>
        <p:txBody>
          <a:bodyPr/>
          <a:lstStyle/>
          <a:p>
            <a:pPr eaLnBrk="1" hangingPunct="1">
              <a:buFontTx/>
              <a:buNone/>
            </a:pPr>
            <a:endParaRPr lang="en-US" altLang="en-US" sz="2000">
              <a:ea typeface="ＭＳ Ｐゴシック" panose="020B0600070205080204" pitchFamily="34" charset="-128"/>
            </a:endParaRPr>
          </a:p>
          <a:p>
            <a:pPr algn="ctr" eaLnBrk="1" hangingPunct="1">
              <a:buFontTx/>
              <a:buNone/>
            </a:pPr>
            <a:r>
              <a:rPr lang="en-US" altLang="en-US" b="1">
                <a:ea typeface="ＭＳ Ｐゴシック" panose="020B0600070205080204" pitchFamily="34" charset="-128"/>
              </a:rPr>
              <a:t>Love of Learners</a:t>
            </a:r>
          </a:p>
          <a:p>
            <a:pPr eaLnBrk="1" hangingPunct="1">
              <a:buFontTx/>
              <a:buNone/>
            </a:pPr>
            <a:r>
              <a:rPr lang="ja-JP" altLang="en-US">
                <a:ea typeface="ＭＳ Ｐゴシック" panose="020B0600070205080204" pitchFamily="34" charset="-128"/>
              </a:rPr>
              <a:t>“</a:t>
            </a:r>
            <a:r>
              <a:rPr lang="en-US" altLang="ja-JP">
                <a:ea typeface="ＭＳ Ｐゴシック" panose="020B0600070205080204" pitchFamily="34" charset="-128"/>
              </a:rPr>
              <a:t>If we want to influence learners for good, we should not merely love to teach; we should love each person we teach.</a:t>
            </a:r>
            <a:r>
              <a:rPr lang="ja-JP" altLang="en-US">
                <a:ea typeface="ＭＳ Ｐゴシック" panose="020B0600070205080204" pitchFamily="34" charset="-128"/>
              </a:rPr>
              <a:t>”</a:t>
            </a:r>
            <a:endParaRPr lang="en-US" altLang="ja-JP">
              <a:ea typeface="ＭＳ Ｐゴシック" panose="020B0600070205080204" pitchFamily="34" charset="-128"/>
            </a:endParaRPr>
          </a:p>
          <a:p>
            <a:pPr eaLnBrk="1" hangingPunct="1">
              <a:buFontTx/>
              <a:buNone/>
            </a:pPr>
            <a:r>
              <a:rPr lang="en-US" altLang="en-US">
                <a:ea typeface="ＭＳ Ｐゴシック" panose="020B0600070205080204" pitchFamily="34" charset="-128"/>
              </a:rPr>
              <a:t>					</a:t>
            </a:r>
            <a:r>
              <a:rPr lang="en-US" altLang="en-US" sz="2000">
                <a:ea typeface="ＭＳ Ｐゴシック" panose="020B0600070205080204" pitchFamily="34" charset="-128"/>
              </a:rPr>
              <a:t>Teaching, No greater Call, 1999</a:t>
            </a:r>
          </a:p>
        </p:txBody>
      </p:sp>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499"/>
                                          </p:stCondLst>
                                        </p:cTn>
                                        <p:tgtEl>
                                          <p:spTgt spid="4505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4505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4505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499"/>
                                          </p:stCondLst>
                                        </p:cTn>
                                        <p:tgtEl>
                                          <p:spTgt spid="4505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8" grpId="0" autoUpdateAnimBg="0"/>
      <p:bldP spid="45059" grpId="0" build="p"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9E16CEAA-658D-BE55-B8B9-3DB791C215AE}"/>
              </a:ext>
            </a:extLst>
          </p:cNvPr>
          <p:cNvSpPr>
            <a:spLocks noGrp="1" noChangeArrowheads="1"/>
          </p:cNvSpPr>
          <p:nvPr>
            <p:ph type="title"/>
          </p:nvPr>
        </p:nvSpPr>
        <p:spPr/>
        <p:txBody>
          <a:bodyPr/>
          <a:lstStyle/>
          <a:p>
            <a:pPr eaLnBrk="1" hangingPunct="1"/>
            <a:r>
              <a:rPr lang="en-US" altLang="en-US">
                <a:ea typeface="ＭＳ Ｐゴシック" panose="020B0600070205080204" pitchFamily="34" charset="-128"/>
              </a:rPr>
              <a:t>Pres. G. B. Hinckley </a:t>
            </a:r>
          </a:p>
        </p:txBody>
      </p:sp>
      <p:sp>
        <p:nvSpPr>
          <p:cNvPr id="57347" name="Rectangle 3">
            <a:extLst>
              <a:ext uri="{FF2B5EF4-FFF2-40B4-BE49-F238E27FC236}">
                <a16:creationId xmlns:a16="http://schemas.microsoft.com/office/drawing/2014/main" id="{C1B9A0C7-19CC-DDA8-3790-FDB9F8287163}"/>
              </a:ext>
            </a:extLst>
          </p:cNvPr>
          <p:cNvSpPr>
            <a:spLocks noGrp="1" noChangeArrowheads="1"/>
          </p:cNvSpPr>
          <p:nvPr>
            <p:ph type="body" idx="1"/>
          </p:nvPr>
        </p:nvSpPr>
        <p:spPr/>
        <p:txBody>
          <a:bodyPr/>
          <a:lstStyle/>
          <a:p>
            <a:pPr eaLnBrk="1" hangingPunct="1">
              <a:lnSpc>
                <a:spcPct val="90000"/>
              </a:lnSpc>
              <a:buFontTx/>
              <a:buNone/>
            </a:pPr>
            <a:r>
              <a:rPr lang="en-US" altLang="en-US">
                <a:ea typeface="ＭＳ Ｐゴシック" panose="020B0600070205080204" pitchFamily="34" charset="-128"/>
              </a:rPr>
              <a:t>	Here we are doing what is not done in any other major university of which I am aware.</a:t>
            </a:r>
          </a:p>
          <a:p>
            <a:pPr eaLnBrk="1" hangingPunct="1">
              <a:lnSpc>
                <a:spcPct val="90000"/>
              </a:lnSpc>
              <a:buFontTx/>
              <a:buNone/>
            </a:pPr>
            <a:endParaRPr lang="en-US" altLang="en-US">
              <a:ea typeface="ＭＳ Ｐゴシック" panose="020B0600070205080204" pitchFamily="34" charset="-128"/>
            </a:endParaRPr>
          </a:p>
          <a:p>
            <a:pPr eaLnBrk="1" hangingPunct="1">
              <a:lnSpc>
                <a:spcPct val="90000"/>
              </a:lnSpc>
              <a:buFontTx/>
              <a:buNone/>
            </a:pPr>
            <a:r>
              <a:rPr lang="en-US" altLang="en-US">
                <a:ea typeface="ＭＳ Ｐゴシック" panose="020B0600070205080204" pitchFamily="34" charset="-128"/>
              </a:rPr>
              <a:t>	We are demonstrating that  faith in the almighty can accompany and enrich scholarship in the secular. It is more than an experiment. It is an accomplishment.</a:t>
            </a:r>
          </a:p>
          <a:p>
            <a:pPr eaLnBrk="1" hangingPunct="1">
              <a:lnSpc>
                <a:spcPct val="90000"/>
              </a:lnSpc>
              <a:buFontTx/>
              <a:buNone/>
            </a:pPr>
            <a:r>
              <a:rPr lang="en-US" altLang="en-US">
                <a:ea typeface="ＭＳ Ｐゴシック" panose="020B0600070205080204" pitchFamily="34" charset="-128"/>
              </a:rPr>
              <a:t>				</a:t>
            </a:r>
            <a:endParaRPr lang="en-US" altLang="en-US" sz="3600">
              <a:ea typeface="ＭＳ Ｐゴシック" panose="020B0600070205080204"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7347">
                                            <p:txEl>
                                              <p:pRg st="0" end="0"/>
                                            </p:txEl>
                                          </p:spTgt>
                                        </p:tgtEl>
                                        <p:attrNameLst>
                                          <p:attrName>style.visibility</p:attrName>
                                        </p:attrNameLst>
                                      </p:cBhvr>
                                      <p:to>
                                        <p:strVal val="visible"/>
                                      </p:to>
                                    </p:set>
                                    <p:anim calcmode="lin" valueType="num">
                                      <p:cBhvr additive="base">
                                        <p:cTn id="7" dur="500" fill="hold"/>
                                        <p:tgtEl>
                                          <p:spTgt spid="5734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7347">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wav"/>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57347">
                                            <p:txEl>
                                              <p:pRg st="2" end="2"/>
                                            </p:txEl>
                                          </p:spTgt>
                                        </p:tgtEl>
                                        <p:attrNameLst>
                                          <p:attrName>style.visibility</p:attrName>
                                        </p:attrNameLst>
                                      </p:cBhvr>
                                      <p:to>
                                        <p:strVal val="visible"/>
                                      </p:to>
                                    </p:set>
                                    <p:anim calcmode="lin" valueType="num">
                                      <p:cBhvr additive="base">
                                        <p:cTn id="13" dur="500" fill="hold"/>
                                        <p:tgtEl>
                                          <p:spTgt spid="57347">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7347">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wav"/>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57347">
                                            <p:txEl>
                                              <p:pRg st="3" end="3"/>
                                            </p:txEl>
                                          </p:spTgt>
                                        </p:tgtEl>
                                        <p:attrNameLst>
                                          <p:attrName>style.visibility</p:attrName>
                                        </p:attrNameLst>
                                      </p:cBhvr>
                                      <p:to>
                                        <p:strVal val="visible"/>
                                      </p:to>
                                    </p:set>
                                    <p:anim calcmode="lin" valueType="num">
                                      <p:cBhvr additive="base">
                                        <p:cTn id="19" dur="500" fill="hold"/>
                                        <p:tgtEl>
                                          <p:spTgt spid="57347">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7347">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build="p"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0201B0AD-EE08-20AC-BE92-C08369040220}"/>
              </a:ext>
            </a:extLst>
          </p:cNvPr>
          <p:cNvSpPr>
            <a:spLocks noGrp="1" noChangeArrowheads="1"/>
          </p:cNvSpPr>
          <p:nvPr>
            <p:ph type="title"/>
          </p:nvPr>
        </p:nvSpPr>
        <p:spPr/>
        <p:txBody>
          <a:bodyPr/>
          <a:lstStyle/>
          <a:p>
            <a:pPr eaLnBrk="1" hangingPunct="1"/>
            <a:r>
              <a:rPr lang="en-US" altLang="en-US">
                <a:ea typeface="ＭＳ Ｐゴシック" panose="020B0600070205080204" pitchFamily="34" charset="-128"/>
              </a:rPr>
              <a:t>Pres. G. B. Hinckley </a:t>
            </a:r>
          </a:p>
        </p:txBody>
      </p:sp>
      <p:sp>
        <p:nvSpPr>
          <p:cNvPr id="57347" name="Rectangle 3">
            <a:extLst>
              <a:ext uri="{FF2B5EF4-FFF2-40B4-BE49-F238E27FC236}">
                <a16:creationId xmlns:a16="http://schemas.microsoft.com/office/drawing/2014/main" id="{F5E858DE-F872-BF54-437D-C230FCEB3B76}"/>
              </a:ext>
            </a:extLst>
          </p:cNvPr>
          <p:cNvSpPr>
            <a:spLocks noGrp="1" noChangeArrowheads="1"/>
          </p:cNvSpPr>
          <p:nvPr>
            <p:ph type="body" idx="1"/>
          </p:nvPr>
        </p:nvSpPr>
        <p:spPr/>
        <p:txBody>
          <a:bodyPr/>
          <a:lstStyle/>
          <a:p>
            <a:r>
              <a:rPr lang="en-US" altLang="en-US" sz="2400" dirty="0">
                <a:ea typeface="ＭＳ Ｐゴシック" panose="020B0600070205080204" pitchFamily="34" charset="-128"/>
              </a:rPr>
              <a:t>Now, my brethren and sisters, the time has come for us to stand a little taller, to lift our eyes and stretch our minds to a greater comprehension and understanding of the grand millennial mission of this The Church of Jesus Christ of Latter-day Saints. </a:t>
            </a:r>
          </a:p>
          <a:p>
            <a:endParaRPr lang="en-US" altLang="en-US" sz="2400" dirty="0">
              <a:ea typeface="ＭＳ Ｐゴシック" panose="020B0600070205080204" pitchFamily="34" charset="-128"/>
            </a:endParaRPr>
          </a:p>
          <a:p>
            <a:r>
              <a:rPr lang="en-US" altLang="en-US" sz="2400" dirty="0">
                <a:ea typeface="ＭＳ Ｐゴシック" panose="020B0600070205080204" pitchFamily="34" charset="-128"/>
              </a:rPr>
              <a:t>This is a season to be strong. It is a time to move forward without hesitation, knowing well the meaning, the breadth, and the importance of our mission. It is a time to do what is right regardless of the consequences that might follow.</a:t>
            </a:r>
          </a:p>
          <a:p>
            <a:pPr eaLnBrk="1" hangingPunct="1">
              <a:lnSpc>
                <a:spcPct val="90000"/>
              </a:lnSpc>
              <a:buFontTx/>
              <a:buNone/>
            </a:pPr>
            <a:r>
              <a:rPr lang="en-US" altLang="en-US" dirty="0">
                <a:ea typeface="ＭＳ Ｐゴシック" panose="020B0600070205080204" pitchFamily="34" charset="-128"/>
              </a:rPr>
              <a:t>				</a:t>
            </a:r>
            <a:endParaRPr lang="en-US" altLang="en-US" sz="3600" dirty="0">
              <a:ea typeface="ＭＳ Ｐゴシック" panose="020B0600070205080204"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7347">
                                            <p:txEl>
                                              <p:pRg st="0" end="0"/>
                                            </p:txEl>
                                          </p:spTgt>
                                        </p:tgtEl>
                                        <p:attrNameLst>
                                          <p:attrName>style.visibility</p:attrName>
                                        </p:attrNameLst>
                                      </p:cBhvr>
                                      <p:to>
                                        <p:strVal val="visible"/>
                                      </p:to>
                                    </p:set>
                                    <p:anim calcmode="lin" valueType="num">
                                      <p:cBhvr additive="base">
                                        <p:cTn id="7" dur="500" fill="hold"/>
                                        <p:tgtEl>
                                          <p:spTgt spid="5734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7347">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wav"/>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57347">
                                            <p:txEl>
                                              <p:pRg st="2" end="2"/>
                                            </p:txEl>
                                          </p:spTgt>
                                        </p:tgtEl>
                                        <p:attrNameLst>
                                          <p:attrName>style.visibility</p:attrName>
                                        </p:attrNameLst>
                                      </p:cBhvr>
                                      <p:to>
                                        <p:strVal val="visible"/>
                                      </p:to>
                                    </p:set>
                                    <p:anim calcmode="lin" valueType="num">
                                      <p:cBhvr additive="base">
                                        <p:cTn id="13" dur="500" fill="hold"/>
                                        <p:tgtEl>
                                          <p:spTgt spid="57347">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7347">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wav"/>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57347">
                                            <p:txEl>
                                              <p:pRg st="3" end="3"/>
                                            </p:txEl>
                                          </p:spTgt>
                                        </p:tgtEl>
                                        <p:attrNameLst>
                                          <p:attrName>style.visibility</p:attrName>
                                        </p:attrNameLst>
                                      </p:cBhvr>
                                      <p:to>
                                        <p:strVal val="visible"/>
                                      </p:to>
                                    </p:set>
                                    <p:anim calcmode="lin" valueType="num">
                                      <p:cBhvr additive="base">
                                        <p:cTn id="19" dur="500" fill="hold"/>
                                        <p:tgtEl>
                                          <p:spTgt spid="57347">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7347">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5ED7521C-3621-39AD-CCD2-577611F7E0A3}"/>
              </a:ext>
            </a:extLst>
          </p:cNvPr>
          <p:cNvSpPr>
            <a:spLocks noGrp="1" noChangeArrowheads="1"/>
          </p:cNvSpPr>
          <p:nvPr>
            <p:ph type="title"/>
          </p:nvPr>
        </p:nvSpPr>
        <p:spPr/>
        <p:txBody>
          <a:bodyPr/>
          <a:lstStyle/>
          <a:p>
            <a:pPr eaLnBrk="1" hangingPunct="1">
              <a:defRPr/>
            </a:pPr>
            <a:endParaRPr lang="en-US">
              <a:ea typeface="+mj-ea"/>
              <a:cs typeface="+mj-cs"/>
            </a:endParaRPr>
          </a:p>
        </p:txBody>
      </p:sp>
      <p:sp>
        <p:nvSpPr>
          <p:cNvPr id="16386" name="Text Box 3">
            <a:extLst>
              <a:ext uri="{FF2B5EF4-FFF2-40B4-BE49-F238E27FC236}">
                <a16:creationId xmlns:a16="http://schemas.microsoft.com/office/drawing/2014/main" id="{4755DE77-ECCB-A0D1-0405-412D3D767F07}"/>
              </a:ext>
            </a:extLst>
          </p:cNvPr>
          <p:cNvSpPr txBox="1">
            <a:spLocks noChangeArrowheads="1"/>
          </p:cNvSpPr>
          <p:nvPr/>
        </p:nvSpPr>
        <p:spPr bwMode="auto">
          <a:xfrm>
            <a:off x="6629400" y="2133600"/>
            <a:ext cx="2209800" cy="100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pPr>
            <a:r>
              <a:rPr lang="en-US" altLang="en-US"/>
              <a:t>South </a:t>
            </a:r>
          </a:p>
          <a:p>
            <a:pPr>
              <a:spcBef>
                <a:spcPct val="50000"/>
              </a:spcBef>
            </a:pPr>
            <a:r>
              <a:rPr lang="en-US" altLang="en-US"/>
              <a:t>America</a:t>
            </a:r>
          </a:p>
        </p:txBody>
      </p:sp>
      <p:pic>
        <p:nvPicPr>
          <p:cNvPr id="28676" name="Picture 4" descr="SoutAmerica2">
            <a:extLst>
              <a:ext uri="{FF2B5EF4-FFF2-40B4-BE49-F238E27FC236}">
                <a16:creationId xmlns:a16="http://schemas.microsoft.com/office/drawing/2014/main" id="{099981AC-E65D-1C08-A0FC-C34E32A27A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228600"/>
            <a:ext cx="5138738" cy="572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blinds/>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8676"/>
                                        </p:tgtEl>
                                        <p:attrNameLst>
                                          <p:attrName>style.visibility</p:attrName>
                                        </p:attrNameLst>
                                      </p:cBhvr>
                                      <p:to>
                                        <p:strVal val="visible"/>
                                      </p:to>
                                    </p:set>
                                    <p:anim calcmode="lin" valueType="num">
                                      <p:cBhvr additive="base">
                                        <p:cTn id="7" dur="500" fill="hold"/>
                                        <p:tgtEl>
                                          <p:spTgt spid="28676"/>
                                        </p:tgtEl>
                                        <p:attrNameLst>
                                          <p:attrName>ppt_x</p:attrName>
                                        </p:attrNameLst>
                                      </p:cBhvr>
                                      <p:tavLst>
                                        <p:tav tm="0">
                                          <p:val>
                                            <p:strVal val="0-#ppt_w/2"/>
                                          </p:val>
                                        </p:tav>
                                        <p:tav tm="100000">
                                          <p:val>
                                            <p:strVal val="#ppt_x"/>
                                          </p:val>
                                        </p:tav>
                                      </p:tavLst>
                                    </p:anim>
                                    <p:anim calcmode="lin" valueType="num">
                                      <p:cBhvr additive="base">
                                        <p:cTn id="8" dur="500" fill="hold"/>
                                        <p:tgtEl>
                                          <p:spTgt spid="28676"/>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Autopista">
            <a:extLst>
              <a:ext uri="{FF2B5EF4-FFF2-40B4-BE49-F238E27FC236}">
                <a16:creationId xmlns:a16="http://schemas.microsoft.com/office/drawing/2014/main" id="{D44956D4-1FCB-85A3-C7F3-8BEFF344C4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228600"/>
            <a:ext cx="4724400" cy="335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699" name="Picture 3" descr="PqueCentral">
            <a:extLst>
              <a:ext uri="{FF2B5EF4-FFF2-40B4-BE49-F238E27FC236}">
                <a16:creationId xmlns:a16="http://schemas.microsoft.com/office/drawing/2014/main" id="{5E318426-46CE-6629-AF62-2638E0A51C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0" y="152400"/>
            <a:ext cx="3305175"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0" name="Picture 4" descr="PzaVenezuela">
            <a:extLst>
              <a:ext uri="{FF2B5EF4-FFF2-40B4-BE49-F238E27FC236}">
                <a16:creationId xmlns:a16="http://schemas.microsoft.com/office/drawing/2014/main" id="{6E63791F-E8DC-57B9-72FF-B62FCDBD59B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0" y="3657600"/>
            <a:ext cx="4191000" cy="286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29698"/>
                                        </p:tgtEl>
                                        <p:attrNameLst>
                                          <p:attrName>style.visibility</p:attrName>
                                        </p:attrNameLst>
                                      </p:cBhvr>
                                      <p:to>
                                        <p:strVal val="visible"/>
                                      </p:to>
                                    </p:set>
                                    <p:anim calcmode="lin" valueType="num">
                                      <p:cBhvr>
                                        <p:cTn id="7" dur="500" fill="hold"/>
                                        <p:tgtEl>
                                          <p:spTgt spid="29698"/>
                                        </p:tgtEl>
                                        <p:attrNameLst>
                                          <p:attrName>ppt_w</p:attrName>
                                        </p:attrNameLst>
                                      </p:cBhvr>
                                      <p:tavLst>
                                        <p:tav tm="0">
                                          <p:val>
                                            <p:fltVal val="0"/>
                                          </p:val>
                                        </p:tav>
                                        <p:tav tm="100000">
                                          <p:val>
                                            <p:strVal val="#ppt_w"/>
                                          </p:val>
                                        </p:tav>
                                      </p:tavLst>
                                    </p:anim>
                                    <p:anim calcmode="lin" valueType="num">
                                      <p:cBhvr>
                                        <p:cTn id="8" dur="500" fill="hold"/>
                                        <p:tgtEl>
                                          <p:spTgt spid="29698"/>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29699"/>
                                        </p:tgtEl>
                                        <p:attrNameLst>
                                          <p:attrName>style.visibility</p:attrName>
                                        </p:attrNameLst>
                                      </p:cBhvr>
                                      <p:to>
                                        <p:strVal val="visible"/>
                                      </p:to>
                                    </p:set>
                                    <p:anim calcmode="lin" valueType="num">
                                      <p:cBhvr>
                                        <p:cTn id="13" dur="500" fill="hold"/>
                                        <p:tgtEl>
                                          <p:spTgt spid="29699"/>
                                        </p:tgtEl>
                                        <p:attrNameLst>
                                          <p:attrName>ppt_w</p:attrName>
                                        </p:attrNameLst>
                                      </p:cBhvr>
                                      <p:tavLst>
                                        <p:tav tm="0">
                                          <p:val>
                                            <p:fltVal val="0"/>
                                          </p:val>
                                        </p:tav>
                                        <p:tav tm="100000">
                                          <p:val>
                                            <p:strVal val="#ppt_w"/>
                                          </p:val>
                                        </p:tav>
                                      </p:tavLst>
                                    </p:anim>
                                    <p:anim calcmode="lin" valueType="num">
                                      <p:cBhvr>
                                        <p:cTn id="14" dur="500" fill="hold"/>
                                        <p:tgtEl>
                                          <p:spTgt spid="29699"/>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nodeType="clickEffect">
                                  <p:stCondLst>
                                    <p:cond delay="0"/>
                                  </p:stCondLst>
                                  <p:childTnLst>
                                    <p:set>
                                      <p:cBhvr>
                                        <p:cTn id="18" dur="1" fill="hold">
                                          <p:stCondLst>
                                            <p:cond delay="0"/>
                                          </p:stCondLst>
                                        </p:cTn>
                                        <p:tgtEl>
                                          <p:spTgt spid="29700"/>
                                        </p:tgtEl>
                                        <p:attrNameLst>
                                          <p:attrName>style.visibility</p:attrName>
                                        </p:attrNameLst>
                                      </p:cBhvr>
                                      <p:to>
                                        <p:strVal val="visible"/>
                                      </p:to>
                                    </p:set>
                                    <p:anim calcmode="lin" valueType="num">
                                      <p:cBhvr>
                                        <p:cTn id="19" dur="500" fill="hold"/>
                                        <p:tgtEl>
                                          <p:spTgt spid="29700"/>
                                        </p:tgtEl>
                                        <p:attrNameLst>
                                          <p:attrName>ppt_w</p:attrName>
                                        </p:attrNameLst>
                                      </p:cBhvr>
                                      <p:tavLst>
                                        <p:tav tm="0">
                                          <p:val>
                                            <p:fltVal val="0"/>
                                          </p:val>
                                        </p:tav>
                                        <p:tav tm="100000">
                                          <p:val>
                                            <p:strVal val="#ppt_w"/>
                                          </p:val>
                                        </p:tav>
                                      </p:tavLst>
                                    </p:anim>
                                    <p:anim calcmode="lin" valueType="num">
                                      <p:cBhvr>
                                        <p:cTn id="20" dur="500" fill="hold"/>
                                        <p:tgtEl>
                                          <p:spTgt spid="2970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BBAB79D-356B-1CB4-6B3D-EC16923371E1}"/>
              </a:ext>
            </a:extLst>
          </p:cNvPr>
          <p:cNvSpPr>
            <a:spLocks noGrp="1"/>
          </p:cNvSpPr>
          <p:nvPr>
            <p:ph type="title"/>
          </p:nvPr>
        </p:nvSpPr>
        <p:spPr>
          <a:xfrm>
            <a:off x="457200" y="228600"/>
            <a:ext cx="8229600" cy="1143000"/>
          </a:xfrm>
        </p:spPr>
        <p:txBody>
          <a:bodyPr/>
          <a:lstStyle/>
          <a:p>
            <a:endParaRPr lang="en-US"/>
          </a:p>
        </p:txBody>
      </p:sp>
      <p:pic>
        <p:nvPicPr>
          <p:cNvPr id="5" name="Picture 4" descr="A person wearing a suit and tie&#10;&#10;Description automatically generated">
            <a:extLst>
              <a:ext uri="{FF2B5EF4-FFF2-40B4-BE49-F238E27FC236}">
                <a16:creationId xmlns:a16="http://schemas.microsoft.com/office/drawing/2014/main" id="{894EA938-47D3-836A-0605-E17C8C00C692}"/>
              </a:ext>
            </a:extLst>
          </p:cNvPr>
          <p:cNvPicPr>
            <a:picLocks noChangeAspect="1"/>
          </p:cNvPicPr>
          <p:nvPr/>
        </p:nvPicPr>
        <p:blipFill rotWithShape="1">
          <a:blip r:embed="rId2"/>
          <a:srcRect l="2646" r="8648" b="2"/>
          <a:stretch/>
        </p:blipFill>
        <p:spPr>
          <a:xfrm>
            <a:off x="457200" y="1600200"/>
            <a:ext cx="3352800" cy="3732362"/>
          </a:xfrm>
          <a:prstGeom prst="rect">
            <a:avLst/>
          </a:prstGeom>
          <a:noFill/>
        </p:spPr>
      </p:pic>
      <p:pic>
        <p:nvPicPr>
          <p:cNvPr id="7" name="Content Placeholder 6" descr="Graphical user interface, text, application&#10;&#10;Description automatically generated">
            <a:extLst>
              <a:ext uri="{FF2B5EF4-FFF2-40B4-BE49-F238E27FC236}">
                <a16:creationId xmlns:a16="http://schemas.microsoft.com/office/drawing/2014/main" id="{EEC0E2B9-9784-8E79-07C4-4BAB92EA0556}"/>
              </a:ext>
            </a:extLst>
          </p:cNvPr>
          <p:cNvPicPr>
            <a:picLocks noGrp="1" noChangeAspect="1"/>
          </p:cNvPicPr>
          <p:nvPr>
            <p:ph sz="half" idx="2"/>
          </p:nvPr>
        </p:nvPicPr>
        <p:blipFill>
          <a:blip r:embed="rId3"/>
          <a:stretch>
            <a:fillRect/>
          </a:stretch>
        </p:blipFill>
        <p:spPr>
          <a:xfrm>
            <a:off x="4114800" y="2008011"/>
            <a:ext cx="4038600" cy="2841977"/>
          </a:xfrm>
        </p:spPr>
      </p:pic>
    </p:spTree>
    <p:extLst>
      <p:ext uri="{BB962C8B-B14F-4D97-AF65-F5344CB8AC3E}">
        <p14:creationId xmlns:p14="http://schemas.microsoft.com/office/powerpoint/2010/main" val="30521494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00C48E69-78FD-6F43-BD8A-1C444EA8D208}"/>
              </a:ext>
            </a:extLst>
          </p:cNvPr>
          <p:cNvSpPr>
            <a:spLocks noGrp="1"/>
          </p:cNvSpPr>
          <p:nvPr>
            <p:ph type="title"/>
          </p:nvPr>
        </p:nvSpPr>
        <p:spPr>
          <a:xfrm>
            <a:off x="457200" y="273050"/>
            <a:ext cx="3008313" cy="1162050"/>
          </a:xfrm>
        </p:spPr>
        <p:txBody>
          <a:bodyPr/>
          <a:lstStyle/>
          <a:p>
            <a:endParaRPr lang="en-US"/>
          </a:p>
        </p:txBody>
      </p:sp>
      <p:pic>
        <p:nvPicPr>
          <p:cNvPr id="6" name="Content Placeholder 5" descr="A baseball player running with his fist up&#10;&#10;Description automatically generated">
            <a:extLst>
              <a:ext uri="{FF2B5EF4-FFF2-40B4-BE49-F238E27FC236}">
                <a16:creationId xmlns:a16="http://schemas.microsoft.com/office/drawing/2014/main" id="{39BA81E9-D2B5-0727-ADBA-E9022D96D1D1}"/>
              </a:ext>
            </a:extLst>
          </p:cNvPr>
          <p:cNvPicPr>
            <a:picLocks noGrp="1" noChangeAspect="1"/>
          </p:cNvPicPr>
          <p:nvPr>
            <p:ph idx="1"/>
          </p:nvPr>
        </p:nvPicPr>
        <p:blipFill rotWithShape="1">
          <a:blip r:embed="rId2"/>
          <a:srcRect t="3512" r="1" b="7177"/>
          <a:stretch/>
        </p:blipFill>
        <p:spPr>
          <a:xfrm>
            <a:off x="3575050" y="273050"/>
            <a:ext cx="5111750" cy="5853113"/>
          </a:xfrm>
          <a:noFill/>
        </p:spPr>
      </p:pic>
      <p:sp>
        <p:nvSpPr>
          <p:cNvPr id="13" name="Text Placeholder 3">
            <a:extLst>
              <a:ext uri="{FF2B5EF4-FFF2-40B4-BE49-F238E27FC236}">
                <a16:creationId xmlns:a16="http://schemas.microsoft.com/office/drawing/2014/main" id="{277C3A25-3326-201A-191C-4620DFB5998A}"/>
              </a:ext>
            </a:extLst>
          </p:cNvPr>
          <p:cNvSpPr>
            <a:spLocks noGrp="1"/>
          </p:cNvSpPr>
          <p:nvPr>
            <p:ph type="body" sz="half" idx="2"/>
          </p:nvPr>
        </p:nvSpPr>
        <p:spPr>
          <a:xfrm>
            <a:off x="457200" y="1435100"/>
            <a:ext cx="3008313" cy="4691063"/>
          </a:xfrm>
        </p:spPr>
        <p:txBody>
          <a:bodyPr/>
          <a:lstStyle/>
          <a:p>
            <a:r>
              <a:rPr lang="en-US" b="0" i="0" u="none" strike="noStrike" dirty="0">
                <a:effectLst/>
                <a:latin typeface="Google Sans"/>
              </a:rPr>
              <a:t>Miguel Cabrera is not only one of the greatest Venezuelan MLB players of all time but is one of the greatest in MLB history. One of the best pure hitters of his generation, Cabrera has enjoyed an incredibly successful major league career.</a:t>
            </a:r>
            <a:endParaRPr lang="en-US" dirty="0"/>
          </a:p>
        </p:txBody>
      </p:sp>
    </p:spTree>
    <p:extLst>
      <p:ext uri="{BB962C8B-B14F-4D97-AF65-F5344CB8AC3E}">
        <p14:creationId xmlns:p14="http://schemas.microsoft.com/office/powerpoint/2010/main" val="39940118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person in a tuxedo holding a baton&#10;&#10;Description automatically generated">
            <a:extLst>
              <a:ext uri="{FF2B5EF4-FFF2-40B4-BE49-F238E27FC236}">
                <a16:creationId xmlns:a16="http://schemas.microsoft.com/office/drawing/2014/main" id="{B3E3A6CC-C711-7932-CB92-1AD97853E8C1}"/>
              </a:ext>
            </a:extLst>
          </p:cNvPr>
          <p:cNvPicPr>
            <a:picLocks noGrp="1" noChangeAspect="1"/>
          </p:cNvPicPr>
          <p:nvPr>
            <p:ph type="pic" idx="1"/>
          </p:nvPr>
        </p:nvPicPr>
        <p:blipFill rotWithShape="1">
          <a:blip r:embed="rId2"/>
          <a:srcRect l="14903" r="10097"/>
          <a:stretch/>
        </p:blipFill>
        <p:spPr>
          <a:xfrm>
            <a:off x="1765784" y="288674"/>
            <a:ext cx="5123001" cy="3842251"/>
          </a:xfrm>
          <a:noFill/>
        </p:spPr>
      </p:pic>
      <p:sp>
        <p:nvSpPr>
          <p:cNvPr id="13" name="Text Placeholder 3">
            <a:extLst>
              <a:ext uri="{FF2B5EF4-FFF2-40B4-BE49-F238E27FC236}">
                <a16:creationId xmlns:a16="http://schemas.microsoft.com/office/drawing/2014/main" id="{8F3D9D3D-318D-4B28-7FAF-69EDD2BFBD67}"/>
              </a:ext>
            </a:extLst>
          </p:cNvPr>
          <p:cNvSpPr>
            <a:spLocks noGrp="1"/>
          </p:cNvSpPr>
          <p:nvPr>
            <p:ph type="body" sz="half" idx="2"/>
          </p:nvPr>
        </p:nvSpPr>
        <p:spPr>
          <a:xfrm>
            <a:off x="1826591" y="4343400"/>
            <a:ext cx="5564809" cy="1524000"/>
          </a:xfrm>
        </p:spPr>
        <p:txBody>
          <a:bodyPr/>
          <a:lstStyle/>
          <a:p>
            <a:r>
              <a:rPr lang="en-US" b="0" i="0" u="none" strike="noStrike" dirty="0">
                <a:effectLst/>
                <a:latin typeface="Google Sans"/>
              </a:rPr>
              <a:t>Gustavo Dudamel, (born January 26, 1981, Barquisimeto, Venezuela), Venezuelan conductor and music director of the Los Angeles Philharmonic Orchestra (2009– ) who earned acclaim for his ability to draw fresh dynamic performances from orchestras. </a:t>
            </a:r>
            <a:r>
              <a:rPr lang="en-US" b="0" i="0" u="none" strike="noStrike" dirty="0">
                <a:effectLst/>
                <a:latin typeface="arial" panose="020B0604020202020204" pitchFamily="34" charset="0"/>
              </a:rPr>
              <a:t>Driven by an unwavering belief in the power of </a:t>
            </a:r>
            <a:r>
              <a:rPr lang="en-US" b="1" i="0" u="none" strike="noStrike" dirty="0">
                <a:effectLst/>
                <a:latin typeface="arial" panose="020B0604020202020204" pitchFamily="34" charset="0"/>
              </a:rPr>
              <a:t>music</a:t>
            </a:r>
            <a:r>
              <a:rPr lang="en-US" b="0" i="0" u="none" strike="noStrike" dirty="0">
                <a:effectLst/>
                <a:latin typeface="arial" panose="020B0604020202020204" pitchFamily="34" charset="0"/>
              </a:rPr>
              <a:t> to heal, unite, and inspire, Gustavo Dudamel is one of the most distinguished conductors of our day.</a:t>
            </a:r>
            <a:endParaRPr lang="en-US" dirty="0"/>
          </a:p>
        </p:txBody>
      </p:sp>
    </p:spTree>
    <p:extLst>
      <p:ext uri="{BB962C8B-B14F-4D97-AF65-F5344CB8AC3E}">
        <p14:creationId xmlns:p14="http://schemas.microsoft.com/office/powerpoint/2010/main" val="20470285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5" descr="772_08499000_p_600.jpg">
            <a:extLst>
              <a:ext uri="{FF2B5EF4-FFF2-40B4-BE49-F238E27FC236}">
                <a16:creationId xmlns:a16="http://schemas.microsoft.com/office/drawing/2014/main" id="{6C94ED5A-8C32-187C-C25C-E4A28C68F6D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03263" y="1001713"/>
            <a:ext cx="7297737" cy="563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4" name="TextBox 6">
            <a:extLst>
              <a:ext uri="{FF2B5EF4-FFF2-40B4-BE49-F238E27FC236}">
                <a16:creationId xmlns:a16="http://schemas.microsoft.com/office/drawing/2014/main" id="{BDEA7676-DA49-F9C8-2B03-F6E7A37610F3}"/>
              </a:ext>
            </a:extLst>
          </p:cNvPr>
          <p:cNvSpPr txBox="1">
            <a:spLocks noChangeArrowheads="1"/>
          </p:cNvSpPr>
          <p:nvPr/>
        </p:nvSpPr>
        <p:spPr bwMode="auto">
          <a:xfrm>
            <a:off x="1524000" y="304800"/>
            <a:ext cx="5486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2800"/>
              <a:t>Caracas, Venezuela Temple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929CA919-34E5-616D-21E4-798467A73E54}"/>
              </a:ext>
            </a:extLst>
          </p:cNvPr>
          <p:cNvSpPr>
            <a:spLocks noGrp="1"/>
          </p:cNvSpPr>
          <p:nvPr>
            <p:ph type="title"/>
          </p:nvPr>
        </p:nvSpPr>
        <p:spPr>
          <a:xfrm>
            <a:off x="457200" y="228600"/>
            <a:ext cx="8229600" cy="1143000"/>
          </a:xfrm>
        </p:spPr>
        <p:txBody>
          <a:bodyPr/>
          <a:lstStyle/>
          <a:p>
            <a:r>
              <a:rPr lang="en-US" dirty="0"/>
              <a:t>Venezuela, Caracas Mission</a:t>
            </a:r>
            <a:br>
              <a:rPr lang="en-US" dirty="0"/>
            </a:br>
            <a:r>
              <a:rPr lang="en-US" dirty="0"/>
              <a:t>2011-2014 </a:t>
            </a:r>
          </a:p>
        </p:txBody>
      </p:sp>
      <p:pic>
        <p:nvPicPr>
          <p:cNvPr id="2" name="Content Placeholder 3" descr="IMG_1612.JPG">
            <a:extLst>
              <a:ext uri="{FF2B5EF4-FFF2-40B4-BE49-F238E27FC236}">
                <a16:creationId xmlns:a16="http://schemas.microsoft.com/office/drawing/2014/main" id="{3329CEBF-9BC9-01B1-1CC7-25C8ED4EC633}"/>
              </a:ext>
            </a:extLst>
          </p:cNvPr>
          <p:cNvPicPr>
            <a:picLocks noChangeAspect="1"/>
          </p:cNvPicPr>
          <p:nvPr/>
        </p:nvPicPr>
        <p:blipFill rotWithShape="1">
          <a:blip r:embed="rId2">
            <a:extLst>
              <a:ext uri="{28A0092B-C50C-407E-A947-70E740481C1C}">
                <a14:useLocalDpi xmlns:a14="http://schemas.microsoft.com/office/drawing/2010/main" val="0"/>
              </a:ext>
            </a:extLst>
          </a:blip>
          <a:srcRect t="1512" b="1369"/>
          <a:stretch/>
        </p:blipFill>
        <p:spPr>
          <a:xfrm>
            <a:off x="-94077" y="1587054"/>
            <a:ext cx="9230056" cy="5042346"/>
          </a:xfrm>
          <a:prstGeom prst="rect">
            <a:avLst/>
          </a:prstGeom>
          <a:noFill/>
        </p:spPr>
      </p:pic>
    </p:spTree>
    <p:extLst>
      <p:ext uri="{BB962C8B-B14F-4D97-AF65-F5344CB8AC3E}">
        <p14:creationId xmlns:p14="http://schemas.microsoft.com/office/powerpoint/2010/main" val="975792887"/>
      </p:ext>
    </p:extLst>
  </p:cSld>
  <p:clrMapOvr>
    <a:masterClrMapping/>
  </p:clrMapOvr>
</p:sld>
</file>

<file path=ppt/theme/theme1.xml><?xml version="1.0" encoding="utf-8"?>
<a:theme xmlns:a="http://schemas.openxmlformats.org/drawingml/2006/main" name="Mountain Top">
  <a:themeElements>
    <a:clrScheme name="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Mountain To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charset="0"/>
          </a:defRPr>
        </a:defPPr>
      </a:lstStyle>
    </a:lnDef>
  </a:objectDefaults>
  <a:extraClrSchemeLst>
    <a:extraClrScheme>
      <a:clrScheme name="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Mountain Top</Template>
  <TotalTime>3373</TotalTime>
  <Words>963</Words>
  <Application>Microsoft Macintosh PowerPoint</Application>
  <PresentationFormat>On-screen Show (4:3)</PresentationFormat>
  <Paragraphs>107</Paragraphs>
  <Slides>25</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ＭＳ Ｐゴシック</vt:lpstr>
      <vt:lpstr>Arial</vt:lpstr>
      <vt:lpstr>Arial</vt:lpstr>
      <vt:lpstr>Google Sans</vt:lpstr>
      <vt:lpstr>Mountain Top</vt:lpstr>
      <vt:lpstr>MATH 511  Numerial Solution of Partial Differential Equations</vt:lpstr>
      <vt:lpstr>BYU Mission</vt:lpstr>
      <vt:lpstr>PowerPoint Presentation</vt:lpstr>
      <vt:lpstr>PowerPoint Presentation</vt:lpstr>
      <vt:lpstr>PowerPoint Presentation</vt:lpstr>
      <vt:lpstr>PowerPoint Presentation</vt:lpstr>
      <vt:lpstr>PowerPoint Presentation</vt:lpstr>
      <vt:lpstr>PowerPoint Presentation</vt:lpstr>
      <vt:lpstr>Venezuela, Caracas Mission 2011-2014 </vt:lpstr>
      <vt:lpstr>Education and Experience</vt:lpstr>
      <vt:lpstr>Education and Experience</vt:lpstr>
      <vt:lpstr>PowerPoint Presentation</vt:lpstr>
      <vt:lpstr>PowerPoint Presentation</vt:lpstr>
      <vt:lpstr>PowerPoint Presentation</vt:lpstr>
      <vt:lpstr>PowerPoint Presentation</vt:lpstr>
      <vt:lpstr>PowerPoint Presentation</vt:lpstr>
      <vt:lpstr>My Role and Goals on  Foster NMPDE Learning</vt:lpstr>
      <vt:lpstr>Motivation to Learn</vt:lpstr>
      <vt:lpstr>My Expectation: Your Role and Goals on  Foster NMPDE Learning</vt:lpstr>
      <vt:lpstr>Your Role and Goals on  Foster NMPDE Learning</vt:lpstr>
      <vt:lpstr>Your Role and Goals on  Foster NMPDE Learning</vt:lpstr>
      <vt:lpstr>PowerPoint Presentation</vt:lpstr>
      <vt:lpstr>My Challenge</vt:lpstr>
      <vt:lpstr>Pres. G. B. Hinckley </vt:lpstr>
      <vt:lpstr>Pres. G. B. Hinckley </vt:lpstr>
    </vt:vector>
  </TitlesOfParts>
  <Company>Brigham Young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MATH 214 GREAT CLASS!!!</dc:title>
  <dc:creator>vianey</dc:creator>
  <cp:lastModifiedBy>Vianey Villamizar Gonzalez</cp:lastModifiedBy>
  <cp:revision>129</cp:revision>
  <dcterms:created xsi:type="dcterms:W3CDTF">2011-01-11T04:43:24Z</dcterms:created>
  <dcterms:modified xsi:type="dcterms:W3CDTF">2024-01-08T22:29:08Z</dcterms:modified>
</cp:coreProperties>
</file>