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27"/>
  </p:notesMasterIdLst>
  <p:sldIdLst>
    <p:sldId id="317" r:id="rId2"/>
    <p:sldId id="279" r:id="rId3"/>
    <p:sldId id="268" r:id="rId4"/>
    <p:sldId id="269" r:id="rId5"/>
    <p:sldId id="349" r:id="rId6"/>
    <p:sldId id="355" r:id="rId7"/>
    <p:sldId id="356" r:id="rId8"/>
    <p:sldId id="313" r:id="rId9"/>
    <p:sldId id="324" r:id="rId10"/>
    <p:sldId id="318" r:id="rId11"/>
    <p:sldId id="294" r:id="rId12"/>
    <p:sldId id="304" r:id="rId13"/>
    <p:sldId id="350" r:id="rId14"/>
    <p:sldId id="307" r:id="rId15"/>
    <p:sldId id="351" r:id="rId16"/>
    <p:sldId id="342" r:id="rId17"/>
    <p:sldId id="330" r:id="rId18"/>
    <p:sldId id="273" r:id="rId19"/>
    <p:sldId id="344" r:id="rId20"/>
    <p:sldId id="345" r:id="rId21"/>
    <p:sldId id="346" r:id="rId22"/>
    <p:sldId id="321" r:id="rId23"/>
    <p:sldId id="284" r:id="rId24"/>
    <p:sldId id="295" r:id="rId25"/>
    <p:sldId id="348"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78"/>
    <p:restoredTop sz="94403"/>
  </p:normalViewPr>
  <p:slideViewPr>
    <p:cSldViewPr>
      <p:cViewPr varScale="1">
        <p:scale>
          <a:sx n="158" d="100"/>
          <a:sy n="158" d="100"/>
        </p:scale>
        <p:origin x="45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74BDA893-26D1-617D-96CF-4EAD5DF78B4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66563" name="Rectangle 3">
            <a:extLst>
              <a:ext uri="{FF2B5EF4-FFF2-40B4-BE49-F238E27FC236}">
                <a16:creationId xmlns:a16="http://schemas.microsoft.com/office/drawing/2014/main" id="{153B4851-1718-09B1-88E8-68D99458EFF6}"/>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3316" name="Rectangle 4">
            <a:extLst>
              <a:ext uri="{FF2B5EF4-FFF2-40B4-BE49-F238E27FC236}">
                <a16:creationId xmlns:a16="http://schemas.microsoft.com/office/drawing/2014/main" id="{4E84A71A-5CD1-FBDC-6720-F6BC064B999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5" name="Rectangle 5">
            <a:extLst>
              <a:ext uri="{FF2B5EF4-FFF2-40B4-BE49-F238E27FC236}">
                <a16:creationId xmlns:a16="http://schemas.microsoft.com/office/drawing/2014/main" id="{55537ECC-8511-6F9C-4EB2-0ED3E758FB5E}"/>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6566" name="Rectangle 6">
            <a:extLst>
              <a:ext uri="{FF2B5EF4-FFF2-40B4-BE49-F238E27FC236}">
                <a16:creationId xmlns:a16="http://schemas.microsoft.com/office/drawing/2014/main" id="{F2BBB74F-32EC-0AC8-4AB5-92C1F7ECD683}"/>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66567" name="Rectangle 7">
            <a:extLst>
              <a:ext uri="{FF2B5EF4-FFF2-40B4-BE49-F238E27FC236}">
                <a16:creationId xmlns:a16="http://schemas.microsoft.com/office/drawing/2014/main" id="{94C7A1B0-98F8-1576-F34E-99E4B389F041}"/>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5440B6EF-D70A-224A-B1A1-90F659995CD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D3B4FECF-EF7A-F0CC-0A96-1C613845AB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B4AB8C6-A43C-814D-BE99-BF6288DA45EB}" type="slidenum">
              <a:rPr lang="en-US" altLang="en-US" sz="1200"/>
              <a:pPr/>
              <a:t>1</a:t>
            </a:fld>
            <a:endParaRPr lang="en-US" altLang="en-US" sz="1200"/>
          </a:p>
        </p:txBody>
      </p:sp>
      <p:sp>
        <p:nvSpPr>
          <p:cNvPr id="15362" name="Rectangle 2">
            <a:extLst>
              <a:ext uri="{FF2B5EF4-FFF2-40B4-BE49-F238E27FC236}">
                <a16:creationId xmlns:a16="http://schemas.microsoft.com/office/drawing/2014/main" id="{88A7919E-32BA-E83C-258C-8D6C34EC5499}"/>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9ACD7A8F-4EBB-3465-AB0B-BEDC75CFBF30}"/>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F04625E7-9884-C952-26AF-CEA4E75A94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B8BED23-B540-2E45-A55B-BDACB2283547}" type="slidenum">
              <a:rPr lang="en-US" altLang="en-US" sz="1200"/>
              <a:pPr/>
              <a:t>23</a:t>
            </a:fld>
            <a:endParaRPr lang="en-US" altLang="en-US" sz="1200"/>
          </a:p>
        </p:txBody>
      </p:sp>
      <p:sp>
        <p:nvSpPr>
          <p:cNvPr id="51202" name="Rectangle 2">
            <a:extLst>
              <a:ext uri="{FF2B5EF4-FFF2-40B4-BE49-F238E27FC236}">
                <a16:creationId xmlns:a16="http://schemas.microsoft.com/office/drawing/2014/main" id="{74F324AF-29E6-7D9D-EBEC-2D34B95FACF8}"/>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3F491AF6-2713-46C5-2AC5-B96B844161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86C01442-C517-39CB-045F-46BFEF20FB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C8C8F8E-813E-CF45-968C-21989D1895DD}" type="slidenum">
              <a:rPr lang="en-US" altLang="en-US" sz="1200"/>
              <a:pPr/>
              <a:t>24</a:t>
            </a:fld>
            <a:endParaRPr lang="en-US" altLang="en-US" sz="1200"/>
          </a:p>
        </p:txBody>
      </p:sp>
      <p:sp>
        <p:nvSpPr>
          <p:cNvPr id="53250" name="Rectangle 2">
            <a:extLst>
              <a:ext uri="{FF2B5EF4-FFF2-40B4-BE49-F238E27FC236}">
                <a16:creationId xmlns:a16="http://schemas.microsoft.com/office/drawing/2014/main" id="{8496F8E1-96DA-3A94-013D-1D869AADF05E}"/>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C6B00C6D-BC5F-3B43-7DD6-B306D23F36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126FD289-ECEA-D704-A55F-D0C074FB01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E864D3C-0325-8F42-AA2F-3DBFB01DBA49}" type="slidenum">
              <a:rPr lang="en-US" altLang="en-US" sz="1200"/>
              <a:pPr/>
              <a:t>25</a:t>
            </a:fld>
            <a:endParaRPr lang="en-US" altLang="en-US" sz="1200"/>
          </a:p>
        </p:txBody>
      </p:sp>
      <p:sp>
        <p:nvSpPr>
          <p:cNvPr id="55298" name="Rectangle 2">
            <a:extLst>
              <a:ext uri="{FF2B5EF4-FFF2-40B4-BE49-F238E27FC236}">
                <a16:creationId xmlns:a16="http://schemas.microsoft.com/office/drawing/2014/main" id="{76A9EEF1-FC14-B2E3-BF51-5F6F33D35026}"/>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6C84A2D3-F9C2-04AD-96D5-745E2A876C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3C121038-A43F-38DF-7002-62AEB05345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BEFDD8-9F26-B34E-8C4A-5EBB055AF6B3}" type="slidenum">
              <a:rPr lang="en-US" altLang="en-US" sz="1200"/>
              <a:pPr/>
              <a:t>2</a:t>
            </a:fld>
            <a:endParaRPr lang="en-US" altLang="en-US" sz="1200"/>
          </a:p>
        </p:txBody>
      </p:sp>
      <p:sp>
        <p:nvSpPr>
          <p:cNvPr id="45058" name="Rectangle 2">
            <a:extLst>
              <a:ext uri="{FF2B5EF4-FFF2-40B4-BE49-F238E27FC236}">
                <a16:creationId xmlns:a16="http://schemas.microsoft.com/office/drawing/2014/main" id="{A2518B38-34A1-3830-81C4-F1B52340C837}"/>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E73E8732-E89A-7031-FA96-3237F4E2A1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06AEDF7E-D58D-E9F0-D47A-DFBDD7FF6B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FAC020F-7C05-BC4D-842E-CEF95A45D2F6}" type="slidenum">
              <a:rPr lang="en-US" altLang="en-US" sz="1200"/>
              <a:pPr/>
              <a:t>3</a:t>
            </a:fld>
            <a:endParaRPr lang="en-US" altLang="en-US" sz="1200"/>
          </a:p>
        </p:txBody>
      </p:sp>
      <p:sp>
        <p:nvSpPr>
          <p:cNvPr id="17410" name="Rectangle 2">
            <a:extLst>
              <a:ext uri="{FF2B5EF4-FFF2-40B4-BE49-F238E27FC236}">
                <a16:creationId xmlns:a16="http://schemas.microsoft.com/office/drawing/2014/main" id="{08A6F619-5FC5-B41A-3CA9-E7F6C5578180}"/>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43B73723-8685-E28C-6EFE-41BF5225CD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C96AD06-638A-624A-7C80-A4740864DAB9}"/>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609A3C-47DF-FE48-872E-390C34775DE4}" type="slidenum">
              <a:rPr lang="en-US" altLang="en-US" sz="1200"/>
              <a:pPr/>
              <a:t>4</a:t>
            </a:fld>
            <a:endParaRPr lang="en-US" altLang="en-US" sz="1200"/>
          </a:p>
        </p:txBody>
      </p:sp>
      <p:sp>
        <p:nvSpPr>
          <p:cNvPr id="70658" name="Rectangle 2">
            <a:extLst>
              <a:ext uri="{FF2B5EF4-FFF2-40B4-BE49-F238E27FC236}">
                <a16:creationId xmlns:a16="http://schemas.microsoft.com/office/drawing/2014/main" id="{7793DDC3-3730-FC62-7399-050E4E0297AC}"/>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659" name="Rectangle 3">
            <a:extLst>
              <a:ext uri="{FF2B5EF4-FFF2-40B4-BE49-F238E27FC236}">
                <a16:creationId xmlns:a16="http://schemas.microsoft.com/office/drawing/2014/main" id="{12476624-1105-8203-EC3D-2DBA177F5701}"/>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A201D99B-260C-EDE6-F63A-82D14CD51F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067D7A7-3496-B24E-83B4-113E8B32ED71}" type="slidenum">
              <a:rPr lang="en-US" altLang="en-US" sz="1200"/>
              <a:pPr/>
              <a:t>10</a:t>
            </a:fld>
            <a:endParaRPr lang="en-US" altLang="en-US" sz="1200"/>
          </a:p>
        </p:txBody>
      </p:sp>
      <p:sp>
        <p:nvSpPr>
          <p:cNvPr id="20482" name="Rectangle 2">
            <a:extLst>
              <a:ext uri="{FF2B5EF4-FFF2-40B4-BE49-F238E27FC236}">
                <a16:creationId xmlns:a16="http://schemas.microsoft.com/office/drawing/2014/main" id="{3EB7C6B3-E8DC-A39A-5CCE-C612324D6D5E}"/>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B5E2EB69-6570-18C9-0230-AA2520318063}"/>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DFCB5A95-A703-AFEE-6385-289D66DA3C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B29326D-29BF-EE4D-9708-3AA81A014313}" type="slidenum">
              <a:rPr lang="en-US" altLang="en-US" sz="1200"/>
              <a:pPr/>
              <a:t>11</a:t>
            </a:fld>
            <a:endParaRPr lang="en-US" altLang="en-US" sz="1200"/>
          </a:p>
        </p:txBody>
      </p:sp>
      <p:sp>
        <p:nvSpPr>
          <p:cNvPr id="22530" name="Rectangle 2">
            <a:extLst>
              <a:ext uri="{FF2B5EF4-FFF2-40B4-BE49-F238E27FC236}">
                <a16:creationId xmlns:a16="http://schemas.microsoft.com/office/drawing/2014/main" id="{C91C63F5-6810-4B4E-16CD-C7E6EEB79296}"/>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EAF5328A-3219-8D57-210C-98FC616ACD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F1645940-63C7-CB13-B9A3-6B90C26610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10F7A40-6E20-D443-A5DE-FFC741D55FEC}" type="slidenum">
              <a:rPr lang="en-US" altLang="en-US" sz="1200"/>
              <a:pPr/>
              <a:t>12</a:t>
            </a:fld>
            <a:endParaRPr lang="en-US" altLang="en-US" sz="1200"/>
          </a:p>
        </p:txBody>
      </p:sp>
      <p:sp>
        <p:nvSpPr>
          <p:cNvPr id="24578" name="Rectangle 2">
            <a:extLst>
              <a:ext uri="{FF2B5EF4-FFF2-40B4-BE49-F238E27FC236}">
                <a16:creationId xmlns:a16="http://schemas.microsoft.com/office/drawing/2014/main" id="{FA6A70E1-8A18-C285-0948-866960BC98D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7BD7F4D8-3D52-00B5-0222-2786C238AC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85FE3E83-2380-A70B-5B36-B9FF563FA3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4540BC2-113A-D043-BB52-828A66D852A2}" type="slidenum">
              <a:rPr lang="en-US" altLang="en-US" sz="1200"/>
              <a:pPr/>
              <a:t>14</a:t>
            </a:fld>
            <a:endParaRPr lang="en-US" altLang="en-US" sz="1200"/>
          </a:p>
        </p:txBody>
      </p:sp>
      <p:sp>
        <p:nvSpPr>
          <p:cNvPr id="26626" name="Rectangle 2">
            <a:extLst>
              <a:ext uri="{FF2B5EF4-FFF2-40B4-BE49-F238E27FC236}">
                <a16:creationId xmlns:a16="http://schemas.microsoft.com/office/drawing/2014/main" id="{D6039C13-75F7-87FC-1930-8ACEB596CC24}"/>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499FB201-96D1-1003-729A-25515974AE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9A6FBB23-F0B7-828D-4C90-9D79AD4D86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C287B07-34B6-9446-B716-C9C1E870F4B4}" type="slidenum">
              <a:rPr lang="en-US" altLang="en-US" sz="1200"/>
              <a:pPr/>
              <a:t>18</a:t>
            </a:fld>
            <a:endParaRPr lang="en-US" altLang="en-US" sz="1200"/>
          </a:p>
        </p:txBody>
      </p:sp>
      <p:sp>
        <p:nvSpPr>
          <p:cNvPr id="49154" name="Rectangle 2">
            <a:extLst>
              <a:ext uri="{FF2B5EF4-FFF2-40B4-BE49-F238E27FC236}">
                <a16:creationId xmlns:a16="http://schemas.microsoft.com/office/drawing/2014/main" id="{EAC4211E-F2B2-88F2-E67D-11748D945C0F}"/>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01057B0C-6C51-3ABA-FAE7-7AD183E4A7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026">
            <a:extLst>
              <a:ext uri="{FF2B5EF4-FFF2-40B4-BE49-F238E27FC236}">
                <a16:creationId xmlns:a16="http://schemas.microsoft.com/office/drawing/2014/main" id="{B7B3A0B2-2C20-37EC-FF81-4CEECE0BDAB9}"/>
              </a:ext>
            </a:extLst>
          </p:cNvPr>
          <p:cNvGrpSpPr>
            <a:grpSpLocks/>
          </p:cNvGrpSpPr>
          <p:nvPr/>
        </p:nvGrpSpPr>
        <p:grpSpPr bwMode="auto">
          <a:xfrm>
            <a:off x="-6350" y="20638"/>
            <a:ext cx="9144000" cy="6858000"/>
            <a:chOff x="0" y="0"/>
            <a:chExt cx="5760" cy="4320"/>
          </a:xfrm>
        </p:grpSpPr>
        <p:sp>
          <p:nvSpPr>
            <p:cNvPr id="3" name="Freeform 1027">
              <a:extLst>
                <a:ext uri="{FF2B5EF4-FFF2-40B4-BE49-F238E27FC236}">
                  <a16:creationId xmlns:a16="http://schemas.microsoft.com/office/drawing/2014/main" id="{0B8DEBA3-888C-F5CB-38C2-D5CEDA352DBD}"/>
                </a:ext>
              </a:extLst>
            </p:cNvPr>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Freeform 1028">
              <a:extLst>
                <a:ext uri="{FF2B5EF4-FFF2-40B4-BE49-F238E27FC236}">
                  <a16:creationId xmlns:a16="http://schemas.microsoft.com/office/drawing/2014/main" id="{21D24B2E-652E-6DAB-5F0E-5741BB5B5C20}"/>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latin typeface="Arial" charset="0"/>
                <a:ea typeface="+mn-ea"/>
              </a:endParaRPr>
            </a:p>
          </p:txBody>
        </p:sp>
      </p:grpSp>
      <p:sp>
        <p:nvSpPr>
          <p:cNvPr id="5" name="Freeform 1029">
            <a:extLst>
              <a:ext uri="{FF2B5EF4-FFF2-40B4-BE49-F238E27FC236}">
                <a16:creationId xmlns:a16="http://schemas.microsoft.com/office/drawing/2014/main" id="{9E776D7C-ED65-3D88-DC6C-9341896D839D}"/>
              </a:ext>
            </a:extLst>
          </p:cNvPr>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 name="Group 1030">
            <a:extLst>
              <a:ext uri="{FF2B5EF4-FFF2-40B4-BE49-F238E27FC236}">
                <a16:creationId xmlns:a16="http://schemas.microsoft.com/office/drawing/2014/main" id="{F85431C8-7B9B-0F39-7463-43528006BBED}"/>
              </a:ext>
            </a:extLst>
          </p:cNvPr>
          <p:cNvGrpSpPr>
            <a:grpSpLocks/>
          </p:cNvGrpSpPr>
          <p:nvPr/>
        </p:nvGrpSpPr>
        <p:grpSpPr bwMode="auto">
          <a:xfrm>
            <a:off x="-1588" y="6034088"/>
            <a:ext cx="7845426" cy="850900"/>
            <a:chOff x="0" y="3792"/>
            <a:chExt cx="4942" cy="536"/>
          </a:xfrm>
        </p:grpSpPr>
        <p:sp>
          <p:nvSpPr>
            <p:cNvPr id="7" name="Freeform 1031">
              <a:extLst>
                <a:ext uri="{FF2B5EF4-FFF2-40B4-BE49-F238E27FC236}">
                  <a16:creationId xmlns:a16="http://schemas.microsoft.com/office/drawing/2014/main" id="{3F5DBBB1-AB80-C771-533F-864D30441E23}"/>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latin typeface="Arial" charset="0"/>
                <a:ea typeface="+mn-ea"/>
              </a:endParaRPr>
            </a:p>
          </p:txBody>
        </p:sp>
        <p:grpSp>
          <p:nvGrpSpPr>
            <p:cNvPr id="8" name="Group 1032">
              <a:extLst>
                <a:ext uri="{FF2B5EF4-FFF2-40B4-BE49-F238E27FC236}">
                  <a16:creationId xmlns:a16="http://schemas.microsoft.com/office/drawing/2014/main" id="{9EEA250A-6B8E-0D84-D870-169B99EF8575}"/>
                </a:ext>
              </a:extLst>
            </p:cNvPr>
            <p:cNvGrpSpPr>
              <a:grpSpLocks/>
            </p:cNvGrpSpPr>
            <p:nvPr userDrawn="1"/>
          </p:nvGrpSpPr>
          <p:grpSpPr bwMode="auto">
            <a:xfrm>
              <a:off x="2486" y="3792"/>
              <a:ext cx="2456" cy="536"/>
              <a:chOff x="2486" y="3792"/>
              <a:chExt cx="2456" cy="536"/>
            </a:xfrm>
          </p:grpSpPr>
          <p:sp>
            <p:nvSpPr>
              <p:cNvPr id="10" name="Freeform 1033">
                <a:extLst>
                  <a:ext uri="{FF2B5EF4-FFF2-40B4-BE49-F238E27FC236}">
                    <a16:creationId xmlns:a16="http://schemas.microsoft.com/office/drawing/2014/main" id="{0E12A60A-1527-25AA-4726-449E7FBE05B2}"/>
                  </a:ext>
                </a:extLst>
              </p:cNvPr>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034">
                <a:extLst>
                  <a:ext uri="{FF2B5EF4-FFF2-40B4-BE49-F238E27FC236}">
                    <a16:creationId xmlns:a16="http://schemas.microsoft.com/office/drawing/2014/main" id="{EDEF9872-8D63-CC89-E736-B9144CD90A45}"/>
                  </a:ext>
                </a:extLst>
              </p:cNvPr>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35">
                <a:extLst>
                  <a:ext uri="{FF2B5EF4-FFF2-40B4-BE49-F238E27FC236}">
                    <a16:creationId xmlns:a16="http://schemas.microsoft.com/office/drawing/2014/main" id="{F9DC30FC-CB53-66BC-0ED6-D4FC4762E3DB}"/>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36">
                <a:extLst>
                  <a:ext uri="{FF2B5EF4-FFF2-40B4-BE49-F238E27FC236}">
                    <a16:creationId xmlns:a16="http://schemas.microsoft.com/office/drawing/2014/main" id="{AB23833C-8968-5FAD-CEB7-D0639B3F0528}"/>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037">
                <a:extLst>
                  <a:ext uri="{FF2B5EF4-FFF2-40B4-BE49-F238E27FC236}">
                    <a16:creationId xmlns:a16="http://schemas.microsoft.com/office/drawing/2014/main" id="{E86FCA71-857E-2A67-8BA6-5567EBDB3E48}"/>
                  </a:ext>
                </a:extLst>
              </p:cNvPr>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Freeform 1038">
              <a:extLst>
                <a:ext uri="{FF2B5EF4-FFF2-40B4-BE49-F238E27FC236}">
                  <a16:creationId xmlns:a16="http://schemas.microsoft.com/office/drawing/2014/main" id="{F6D8C29C-414E-4917-F2DB-7E73749DA264}"/>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latin typeface="Arial" charset="0"/>
                <a:ea typeface="+mn-ea"/>
              </a:endParaRPr>
            </a:p>
          </p:txBody>
        </p:sp>
      </p:grpSp>
      <p:grpSp>
        <p:nvGrpSpPr>
          <p:cNvPr id="15" name="Group 1039">
            <a:extLst>
              <a:ext uri="{FF2B5EF4-FFF2-40B4-BE49-F238E27FC236}">
                <a16:creationId xmlns:a16="http://schemas.microsoft.com/office/drawing/2014/main" id="{CE51808F-BB05-8C67-21E3-EE75A6AB41A4}"/>
              </a:ext>
            </a:extLst>
          </p:cNvPr>
          <p:cNvGrpSpPr>
            <a:grpSpLocks/>
          </p:cNvGrpSpPr>
          <p:nvPr/>
        </p:nvGrpSpPr>
        <p:grpSpPr bwMode="auto">
          <a:xfrm>
            <a:off x="627063" y="6021388"/>
            <a:ext cx="5684837" cy="849312"/>
            <a:chOff x="395" y="3793"/>
            <a:chExt cx="3581" cy="535"/>
          </a:xfrm>
        </p:grpSpPr>
        <p:sp>
          <p:nvSpPr>
            <p:cNvPr id="16" name="Freeform 1040">
              <a:extLst>
                <a:ext uri="{FF2B5EF4-FFF2-40B4-BE49-F238E27FC236}">
                  <a16:creationId xmlns:a16="http://schemas.microsoft.com/office/drawing/2014/main" id="{43B3ABA6-736A-0DA4-59EE-1D2E348182A7}"/>
                </a:ext>
              </a:extLst>
            </p:cNvPr>
            <p:cNvSpPr>
              <a:spLocks/>
            </p:cNvSpPr>
            <p:nvPr userDrawn="1"/>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041">
              <a:extLst>
                <a:ext uri="{FF2B5EF4-FFF2-40B4-BE49-F238E27FC236}">
                  <a16:creationId xmlns:a16="http://schemas.microsoft.com/office/drawing/2014/main" id="{EF77CA51-205A-6A71-48B1-C6FA0C74CD67}"/>
                </a:ext>
              </a:extLst>
            </p:cNvPr>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042">
              <a:extLst>
                <a:ext uri="{FF2B5EF4-FFF2-40B4-BE49-F238E27FC236}">
                  <a16:creationId xmlns:a16="http://schemas.microsoft.com/office/drawing/2014/main" id="{34F407E6-4473-5512-0779-D060E7BD6F1B}"/>
                </a:ext>
              </a:extLst>
            </p:cNvPr>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043">
              <a:extLst>
                <a:ext uri="{FF2B5EF4-FFF2-40B4-BE49-F238E27FC236}">
                  <a16:creationId xmlns:a16="http://schemas.microsoft.com/office/drawing/2014/main" id="{1843D503-B1E4-A37C-D351-EB305AC53F72}"/>
                </a:ext>
              </a:extLst>
            </p:cNvPr>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044">
              <a:extLst>
                <a:ext uri="{FF2B5EF4-FFF2-40B4-BE49-F238E27FC236}">
                  <a16:creationId xmlns:a16="http://schemas.microsoft.com/office/drawing/2014/main" id="{BED22DBA-22D3-367E-885F-471635393B23}"/>
                </a:ext>
              </a:extLst>
            </p:cNvPr>
            <p:cNvSpPr>
              <a:spLocks/>
            </p:cNvSpPr>
            <p:nvPr userDrawn="1"/>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045">
              <a:extLst>
                <a:ext uri="{FF2B5EF4-FFF2-40B4-BE49-F238E27FC236}">
                  <a16:creationId xmlns:a16="http://schemas.microsoft.com/office/drawing/2014/main" id="{BACA4C80-871A-7337-656C-D09B8C82E562}"/>
                </a:ext>
              </a:extLst>
            </p:cNvPr>
            <p:cNvSpPr>
              <a:spLocks/>
            </p:cNvSpPr>
            <p:nvPr userDrawn="1"/>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34" name="Rectangle 1046"/>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13335" name="Rectangle 1047"/>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2" name="Rectangle 1048">
            <a:extLst>
              <a:ext uri="{FF2B5EF4-FFF2-40B4-BE49-F238E27FC236}">
                <a16:creationId xmlns:a16="http://schemas.microsoft.com/office/drawing/2014/main" id="{F880B35F-5E0E-5462-80D9-AF77339E1A60}"/>
              </a:ext>
            </a:extLst>
          </p:cNvPr>
          <p:cNvSpPr>
            <a:spLocks noGrp="1" noChangeArrowheads="1"/>
          </p:cNvSpPr>
          <p:nvPr>
            <p:ph type="dt" sz="quarter" idx="10"/>
          </p:nvPr>
        </p:nvSpPr>
        <p:spPr/>
        <p:txBody>
          <a:bodyPr/>
          <a:lstStyle>
            <a:lvl1pPr>
              <a:defRPr/>
            </a:lvl1pPr>
          </a:lstStyle>
          <a:p>
            <a:pPr>
              <a:defRPr/>
            </a:pPr>
            <a:endParaRPr lang="en-US"/>
          </a:p>
        </p:txBody>
      </p:sp>
      <p:sp>
        <p:nvSpPr>
          <p:cNvPr id="23" name="Rectangle 1049">
            <a:extLst>
              <a:ext uri="{FF2B5EF4-FFF2-40B4-BE49-F238E27FC236}">
                <a16:creationId xmlns:a16="http://schemas.microsoft.com/office/drawing/2014/main" id="{8F8185DE-75FA-18A3-CBE6-15C663EC8A06}"/>
              </a:ext>
            </a:extLst>
          </p:cNvPr>
          <p:cNvSpPr>
            <a:spLocks noGrp="1" noChangeArrowheads="1"/>
          </p:cNvSpPr>
          <p:nvPr>
            <p:ph type="sldNum" sz="quarter" idx="11"/>
          </p:nvPr>
        </p:nvSpPr>
        <p:spPr/>
        <p:txBody>
          <a:bodyPr/>
          <a:lstStyle>
            <a:lvl1pPr>
              <a:defRPr/>
            </a:lvl1pPr>
          </a:lstStyle>
          <a:p>
            <a:fld id="{17E92EDB-26A3-A443-B266-553624F1C29F}" type="slidenum">
              <a:rPr lang="en-US" altLang="en-US"/>
              <a:pPr/>
              <a:t>‹#›</a:t>
            </a:fld>
            <a:endParaRPr lang="en-US" altLang="en-US"/>
          </a:p>
        </p:txBody>
      </p:sp>
      <p:sp>
        <p:nvSpPr>
          <p:cNvPr id="24" name="Rectangle 1050">
            <a:extLst>
              <a:ext uri="{FF2B5EF4-FFF2-40B4-BE49-F238E27FC236}">
                <a16:creationId xmlns:a16="http://schemas.microsoft.com/office/drawing/2014/main" id="{68F0FB9E-50C4-B446-A096-37C2D78E9603}"/>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556347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2C22F299-04CD-A1DC-F910-D8597A75075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7B2D6330-12C7-E23A-E581-7C510847A1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3A621378-4367-A1BA-D021-C4CC674B3948}"/>
              </a:ext>
            </a:extLst>
          </p:cNvPr>
          <p:cNvSpPr>
            <a:spLocks noGrp="1" noChangeArrowheads="1"/>
          </p:cNvSpPr>
          <p:nvPr>
            <p:ph type="sldNum" sz="quarter" idx="12"/>
          </p:nvPr>
        </p:nvSpPr>
        <p:spPr>
          <a:ln/>
        </p:spPr>
        <p:txBody>
          <a:bodyPr/>
          <a:lstStyle>
            <a:lvl1pPr>
              <a:defRPr/>
            </a:lvl1pPr>
          </a:lstStyle>
          <a:p>
            <a:fld id="{E473522A-CFED-944F-A827-9F476C9C4071}" type="slidenum">
              <a:rPr lang="en-US" altLang="en-US"/>
              <a:pPr/>
              <a:t>‹#›</a:t>
            </a:fld>
            <a:endParaRPr lang="en-US" altLang="en-US"/>
          </a:p>
        </p:txBody>
      </p:sp>
    </p:spTree>
    <p:extLst>
      <p:ext uri="{BB962C8B-B14F-4D97-AF65-F5344CB8AC3E}">
        <p14:creationId xmlns:p14="http://schemas.microsoft.com/office/powerpoint/2010/main" val="31029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65F12477-55DD-5412-1F2D-7B4E25354F6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3443AE05-6DCD-5B5D-D5EF-A3AF43A4EB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349AE6FE-DCEC-1475-67BF-818FC8E77ED5}"/>
              </a:ext>
            </a:extLst>
          </p:cNvPr>
          <p:cNvSpPr>
            <a:spLocks noGrp="1" noChangeArrowheads="1"/>
          </p:cNvSpPr>
          <p:nvPr>
            <p:ph type="sldNum" sz="quarter" idx="12"/>
          </p:nvPr>
        </p:nvSpPr>
        <p:spPr>
          <a:ln/>
        </p:spPr>
        <p:txBody>
          <a:bodyPr/>
          <a:lstStyle>
            <a:lvl1pPr>
              <a:defRPr/>
            </a:lvl1pPr>
          </a:lstStyle>
          <a:p>
            <a:fld id="{03F74802-104E-9840-AE70-5F3E070869CE}" type="slidenum">
              <a:rPr lang="en-US" altLang="en-US"/>
              <a:pPr/>
              <a:t>‹#›</a:t>
            </a:fld>
            <a:endParaRPr lang="en-US" altLang="en-US"/>
          </a:p>
        </p:txBody>
      </p:sp>
    </p:spTree>
    <p:extLst>
      <p:ext uri="{BB962C8B-B14F-4D97-AF65-F5344CB8AC3E}">
        <p14:creationId xmlns:p14="http://schemas.microsoft.com/office/powerpoint/2010/main" val="3115263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46A657C9-E6E8-6B3B-5215-5E4DE8056D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12F94F07-424A-A969-128E-E3DB3FE6E9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BEC952A7-C823-965F-17A2-F771BE491CCD}"/>
              </a:ext>
            </a:extLst>
          </p:cNvPr>
          <p:cNvSpPr>
            <a:spLocks noGrp="1" noChangeArrowheads="1"/>
          </p:cNvSpPr>
          <p:nvPr>
            <p:ph type="sldNum" sz="quarter" idx="12"/>
          </p:nvPr>
        </p:nvSpPr>
        <p:spPr>
          <a:ln/>
        </p:spPr>
        <p:txBody>
          <a:bodyPr/>
          <a:lstStyle>
            <a:lvl1pPr>
              <a:defRPr/>
            </a:lvl1pPr>
          </a:lstStyle>
          <a:p>
            <a:fld id="{1F250924-2135-BB42-AB74-B23B5934A856}" type="slidenum">
              <a:rPr lang="en-US" altLang="en-US"/>
              <a:pPr/>
              <a:t>‹#›</a:t>
            </a:fld>
            <a:endParaRPr lang="en-US" altLang="en-US"/>
          </a:p>
        </p:txBody>
      </p:sp>
    </p:spTree>
    <p:extLst>
      <p:ext uri="{BB962C8B-B14F-4D97-AF65-F5344CB8AC3E}">
        <p14:creationId xmlns:p14="http://schemas.microsoft.com/office/powerpoint/2010/main" val="3628316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8AD420D4-8CC4-6F4D-44C1-121A028BA0A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047D5F5-4B52-B403-8BC0-F0A47EEAAD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C6ED57A2-5573-894A-3B22-BD1050F6251A}"/>
              </a:ext>
            </a:extLst>
          </p:cNvPr>
          <p:cNvSpPr>
            <a:spLocks noGrp="1" noChangeArrowheads="1"/>
          </p:cNvSpPr>
          <p:nvPr>
            <p:ph type="sldNum" sz="quarter" idx="12"/>
          </p:nvPr>
        </p:nvSpPr>
        <p:spPr>
          <a:ln/>
        </p:spPr>
        <p:txBody>
          <a:bodyPr/>
          <a:lstStyle>
            <a:lvl1pPr>
              <a:defRPr/>
            </a:lvl1pPr>
          </a:lstStyle>
          <a:p>
            <a:fld id="{545E44DD-59E3-AF49-872A-EBD360B4FB56}" type="slidenum">
              <a:rPr lang="en-US" altLang="en-US"/>
              <a:pPr/>
              <a:t>‹#›</a:t>
            </a:fld>
            <a:endParaRPr lang="en-US" altLang="en-US"/>
          </a:p>
        </p:txBody>
      </p:sp>
    </p:spTree>
    <p:extLst>
      <p:ext uri="{BB962C8B-B14F-4D97-AF65-F5344CB8AC3E}">
        <p14:creationId xmlns:p14="http://schemas.microsoft.com/office/powerpoint/2010/main" val="36377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EB7EC5B6-E2C3-D953-EF1E-38964DF5EBA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4F8BB566-313F-A191-7D00-C43CD8830A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D2F79BD5-CAC2-5B4D-12F3-E86E025FD03E}"/>
              </a:ext>
            </a:extLst>
          </p:cNvPr>
          <p:cNvSpPr>
            <a:spLocks noGrp="1" noChangeArrowheads="1"/>
          </p:cNvSpPr>
          <p:nvPr>
            <p:ph type="sldNum" sz="quarter" idx="12"/>
          </p:nvPr>
        </p:nvSpPr>
        <p:spPr>
          <a:ln/>
        </p:spPr>
        <p:txBody>
          <a:bodyPr/>
          <a:lstStyle>
            <a:lvl1pPr>
              <a:defRPr/>
            </a:lvl1pPr>
          </a:lstStyle>
          <a:p>
            <a:fld id="{CC73178C-F8FC-A74F-BB4B-79135387947E}" type="slidenum">
              <a:rPr lang="en-US" altLang="en-US"/>
              <a:pPr/>
              <a:t>‹#›</a:t>
            </a:fld>
            <a:endParaRPr lang="en-US" altLang="en-US"/>
          </a:p>
        </p:txBody>
      </p:sp>
    </p:spTree>
    <p:extLst>
      <p:ext uri="{BB962C8B-B14F-4D97-AF65-F5344CB8AC3E}">
        <p14:creationId xmlns:p14="http://schemas.microsoft.com/office/powerpoint/2010/main" val="2707869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a:extLst>
              <a:ext uri="{FF2B5EF4-FFF2-40B4-BE49-F238E27FC236}">
                <a16:creationId xmlns:a16="http://schemas.microsoft.com/office/drawing/2014/main" id="{7F0FC245-7214-F69B-23DB-4D676D7C2D2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5">
            <a:extLst>
              <a:ext uri="{FF2B5EF4-FFF2-40B4-BE49-F238E27FC236}">
                <a16:creationId xmlns:a16="http://schemas.microsoft.com/office/drawing/2014/main" id="{8B5145DE-8C0E-2011-6F04-CDD0FB6FBB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6">
            <a:extLst>
              <a:ext uri="{FF2B5EF4-FFF2-40B4-BE49-F238E27FC236}">
                <a16:creationId xmlns:a16="http://schemas.microsoft.com/office/drawing/2014/main" id="{D5862FA4-EAC4-B2F2-FD35-71B3AE50A187}"/>
              </a:ext>
            </a:extLst>
          </p:cNvPr>
          <p:cNvSpPr>
            <a:spLocks noGrp="1" noChangeArrowheads="1"/>
          </p:cNvSpPr>
          <p:nvPr>
            <p:ph type="sldNum" sz="quarter" idx="12"/>
          </p:nvPr>
        </p:nvSpPr>
        <p:spPr>
          <a:ln/>
        </p:spPr>
        <p:txBody>
          <a:bodyPr/>
          <a:lstStyle>
            <a:lvl1pPr>
              <a:defRPr/>
            </a:lvl1pPr>
          </a:lstStyle>
          <a:p>
            <a:fld id="{067FA0B2-B8A7-4441-9D31-3642C67FEEF2}" type="slidenum">
              <a:rPr lang="en-US" altLang="en-US"/>
              <a:pPr/>
              <a:t>‹#›</a:t>
            </a:fld>
            <a:endParaRPr lang="en-US" altLang="en-US"/>
          </a:p>
        </p:txBody>
      </p:sp>
    </p:spTree>
    <p:extLst>
      <p:ext uri="{BB962C8B-B14F-4D97-AF65-F5344CB8AC3E}">
        <p14:creationId xmlns:p14="http://schemas.microsoft.com/office/powerpoint/2010/main" val="4055723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id="{842C17B7-9DF9-2306-7278-631294EF2F2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5">
            <a:extLst>
              <a:ext uri="{FF2B5EF4-FFF2-40B4-BE49-F238E27FC236}">
                <a16:creationId xmlns:a16="http://schemas.microsoft.com/office/drawing/2014/main" id="{403CD51B-44D3-4F29-3566-6E08C0BC43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6">
            <a:extLst>
              <a:ext uri="{FF2B5EF4-FFF2-40B4-BE49-F238E27FC236}">
                <a16:creationId xmlns:a16="http://schemas.microsoft.com/office/drawing/2014/main" id="{C1AFD052-5E46-F16D-61A2-89465077E457}"/>
              </a:ext>
            </a:extLst>
          </p:cNvPr>
          <p:cNvSpPr>
            <a:spLocks noGrp="1" noChangeArrowheads="1"/>
          </p:cNvSpPr>
          <p:nvPr>
            <p:ph type="sldNum" sz="quarter" idx="12"/>
          </p:nvPr>
        </p:nvSpPr>
        <p:spPr>
          <a:ln/>
        </p:spPr>
        <p:txBody>
          <a:bodyPr/>
          <a:lstStyle>
            <a:lvl1pPr>
              <a:defRPr/>
            </a:lvl1pPr>
          </a:lstStyle>
          <a:p>
            <a:fld id="{E89C53D4-1E34-9744-A182-8560312892F0}" type="slidenum">
              <a:rPr lang="en-US" altLang="en-US"/>
              <a:pPr/>
              <a:t>‹#›</a:t>
            </a:fld>
            <a:endParaRPr lang="en-US" altLang="en-US"/>
          </a:p>
        </p:txBody>
      </p:sp>
    </p:spTree>
    <p:extLst>
      <p:ext uri="{BB962C8B-B14F-4D97-AF65-F5344CB8AC3E}">
        <p14:creationId xmlns:p14="http://schemas.microsoft.com/office/powerpoint/2010/main" val="3139876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C8F68C6C-5116-270A-AE68-94C23CC6754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5">
            <a:extLst>
              <a:ext uri="{FF2B5EF4-FFF2-40B4-BE49-F238E27FC236}">
                <a16:creationId xmlns:a16="http://schemas.microsoft.com/office/drawing/2014/main" id="{47EBE54D-2774-3649-9F35-2C7602B9C5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6">
            <a:extLst>
              <a:ext uri="{FF2B5EF4-FFF2-40B4-BE49-F238E27FC236}">
                <a16:creationId xmlns:a16="http://schemas.microsoft.com/office/drawing/2014/main" id="{6D5A3AA9-611C-28D5-D71F-542E54A81517}"/>
              </a:ext>
            </a:extLst>
          </p:cNvPr>
          <p:cNvSpPr>
            <a:spLocks noGrp="1" noChangeArrowheads="1"/>
          </p:cNvSpPr>
          <p:nvPr>
            <p:ph type="sldNum" sz="quarter" idx="12"/>
          </p:nvPr>
        </p:nvSpPr>
        <p:spPr>
          <a:ln/>
        </p:spPr>
        <p:txBody>
          <a:bodyPr/>
          <a:lstStyle>
            <a:lvl1pPr>
              <a:defRPr/>
            </a:lvl1pPr>
          </a:lstStyle>
          <a:p>
            <a:fld id="{C4E99EE2-DB7D-7E40-BCF9-B07D46EC6DEA}" type="slidenum">
              <a:rPr lang="en-US" altLang="en-US"/>
              <a:pPr/>
              <a:t>‹#›</a:t>
            </a:fld>
            <a:endParaRPr lang="en-US" altLang="en-US"/>
          </a:p>
        </p:txBody>
      </p:sp>
    </p:spTree>
    <p:extLst>
      <p:ext uri="{BB962C8B-B14F-4D97-AF65-F5344CB8AC3E}">
        <p14:creationId xmlns:p14="http://schemas.microsoft.com/office/powerpoint/2010/main" val="1077800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68297677-27FE-109B-732A-DF4C89F6F5C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1B9B7F86-7AAD-5C08-11D1-E8FD5D92F7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ED7B5812-F862-84F1-ECEA-568431348FEC}"/>
              </a:ext>
            </a:extLst>
          </p:cNvPr>
          <p:cNvSpPr>
            <a:spLocks noGrp="1" noChangeArrowheads="1"/>
          </p:cNvSpPr>
          <p:nvPr>
            <p:ph type="sldNum" sz="quarter" idx="12"/>
          </p:nvPr>
        </p:nvSpPr>
        <p:spPr>
          <a:ln/>
        </p:spPr>
        <p:txBody>
          <a:bodyPr/>
          <a:lstStyle>
            <a:lvl1pPr>
              <a:defRPr/>
            </a:lvl1pPr>
          </a:lstStyle>
          <a:p>
            <a:fld id="{1FBF2F5F-661E-9D46-A7D3-7ABBE1D2E889}" type="slidenum">
              <a:rPr lang="en-US" altLang="en-US"/>
              <a:pPr/>
              <a:t>‹#›</a:t>
            </a:fld>
            <a:endParaRPr lang="en-US" altLang="en-US"/>
          </a:p>
        </p:txBody>
      </p:sp>
    </p:spTree>
    <p:extLst>
      <p:ext uri="{BB962C8B-B14F-4D97-AF65-F5344CB8AC3E}">
        <p14:creationId xmlns:p14="http://schemas.microsoft.com/office/powerpoint/2010/main" val="2358822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4E1BBE4E-E1AC-061F-4BCB-6589091C0B5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091C290F-7220-950A-8D0E-1514C71435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750CA1DA-51A1-322B-3EAC-D73931759D31}"/>
              </a:ext>
            </a:extLst>
          </p:cNvPr>
          <p:cNvSpPr>
            <a:spLocks noGrp="1" noChangeArrowheads="1"/>
          </p:cNvSpPr>
          <p:nvPr>
            <p:ph type="sldNum" sz="quarter" idx="12"/>
          </p:nvPr>
        </p:nvSpPr>
        <p:spPr>
          <a:ln/>
        </p:spPr>
        <p:txBody>
          <a:bodyPr/>
          <a:lstStyle>
            <a:lvl1pPr>
              <a:defRPr/>
            </a:lvl1pPr>
          </a:lstStyle>
          <a:p>
            <a:fld id="{210C881D-E7B9-414B-B5F7-B00A81D4280D}" type="slidenum">
              <a:rPr lang="en-US" altLang="en-US"/>
              <a:pPr/>
              <a:t>‹#›</a:t>
            </a:fld>
            <a:endParaRPr lang="en-US" altLang="en-US"/>
          </a:p>
        </p:txBody>
      </p:sp>
    </p:spTree>
    <p:extLst>
      <p:ext uri="{BB962C8B-B14F-4D97-AF65-F5344CB8AC3E}">
        <p14:creationId xmlns:p14="http://schemas.microsoft.com/office/powerpoint/2010/main" val="820133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AEAF3311-4C40-F95E-1043-1E8EA9B79638}"/>
              </a:ext>
            </a:extLst>
          </p:cNvPr>
          <p:cNvGrpSpPr>
            <a:grpSpLocks/>
          </p:cNvGrpSpPr>
          <p:nvPr/>
        </p:nvGrpSpPr>
        <p:grpSpPr bwMode="auto">
          <a:xfrm>
            <a:off x="0" y="0"/>
            <a:ext cx="9144000" cy="6858000"/>
            <a:chOff x="0" y="0"/>
            <a:chExt cx="5760" cy="4320"/>
          </a:xfrm>
        </p:grpSpPr>
        <p:sp>
          <p:nvSpPr>
            <p:cNvPr id="1049" name="Freeform 3">
              <a:extLst>
                <a:ext uri="{FF2B5EF4-FFF2-40B4-BE49-F238E27FC236}">
                  <a16:creationId xmlns:a16="http://schemas.microsoft.com/office/drawing/2014/main" id="{1C671E8C-12CB-7371-FC5E-8281BB72ECCA}"/>
                </a:ext>
              </a:extLst>
            </p:cNvPr>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2" name="Freeform 4">
              <a:extLst>
                <a:ext uri="{FF2B5EF4-FFF2-40B4-BE49-F238E27FC236}">
                  <a16:creationId xmlns:a16="http://schemas.microsoft.com/office/drawing/2014/main" id="{0B038854-3DEE-C44C-A7C9-20EFAD658AD4}"/>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latin typeface="Arial" charset="0"/>
                <a:ea typeface="+mn-ea"/>
              </a:endParaRPr>
            </a:p>
          </p:txBody>
        </p:sp>
      </p:grpSp>
      <p:sp>
        <p:nvSpPr>
          <p:cNvPr id="1027" name="Freeform 5">
            <a:extLst>
              <a:ext uri="{FF2B5EF4-FFF2-40B4-BE49-F238E27FC236}">
                <a16:creationId xmlns:a16="http://schemas.microsoft.com/office/drawing/2014/main" id="{3CA6A7EA-43FF-9B33-7712-0E09DC4EEB23}"/>
              </a:ext>
            </a:extLst>
          </p:cNvPr>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8" name="Group 6">
            <a:extLst>
              <a:ext uri="{FF2B5EF4-FFF2-40B4-BE49-F238E27FC236}">
                <a16:creationId xmlns:a16="http://schemas.microsoft.com/office/drawing/2014/main" id="{DE443540-05C5-29F5-7E1B-BF96687CF698}"/>
              </a:ext>
            </a:extLst>
          </p:cNvPr>
          <p:cNvGrpSpPr>
            <a:grpSpLocks/>
          </p:cNvGrpSpPr>
          <p:nvPr/>
        </p:nvGrpSpPr>
        <p:grpSpPr bwMode="auto">
          <a:xfrm>
            <a:off x="0" y="6019800"/>
            <a:ext cx="7848600" cy="857250"/>
            <a:chOff x="0" y="3792"/>
            <a:chExt cx="4944" cy="540"/>
          </a:xfrm>
        </p:grpSpPr>
        <p:sp>
          <p:nvSpPr>
            <p:cNvPr id="12295" name="Freeform 7">
              <a:extLst>
                <a:ext uri="{FF2B5EF4-FFF2-40B4-BE49-F238E27FC236}">
                  <a16:creationId xmlns:a16="http://schemas.microsoft.com/office/drawing/2014/main" id="{A9CD4DDF-8458-E2EC-D44E-3ADE4F94A1CC}"/>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latin typeface="Arial" charset="0"/>
                <a:ea typeface="+mn-ea"/>
              </a:endParaRPr>
            </a:p>
          </p:txBody>
        </p:sp>
        <p:grpSp>
          <p:nvGrpSpPr>
            <p:cNvPr id="1042" name="Group 8">
              <a:extLst>
                <a:ext uri="{FF2B5EF4-FFF2-40B4-BE49-F238E27FC236}">
                  <a16:creationId xmlns:a16="http://schemas.microsoft.com/office/drawing/2014/main" id="{D66BE1A1-4D16-37D1-C631-A4B7EA2A6A19}"/>
                </a:ext>
              </a:extLst>
            </p:cNvPr>
            <p:cNvGrpSpPr>
              <a:grpSpLocks/>
            </p:cNvGrpSpPr>
            <p:nvPr userDrawn="1"/>
          </p:nvGrpSpPr>
          <p:grpSpPr bwMode="auto">
            <a:xfrm>
              <a:off x="2486" y="3792"/>
              <a:ext cx="2458" cy="540"/>
              <a:chOff x="2486" y="3792"/>
              <a:chExt cx="2458" cy="540"/>
            </a:xfrm>
          </p:grpSpPr>
          <p:sp>
            <p:nvSpPr>
              <p:cNvPr id="1044" name="Freeform 9">
                <a:extLst>
                  <a:ext uri="{FF2B5EF4-FFF2-40B4-BE49-F238E27FC236}">
                    <a16:creationId xmlns:a16="http://schemas.microsoft.com/office/drawing/2014/main" id="{AF9DD5FB-7879-7B70-9AD2-01E895A7B9E0}"/>
                  </a:ext>
                </a:extLst>
              </p:cNvPr>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10">
                <a:extLst>
                  <a:ext uri="{FF2B5EF4-FFF2-40B4-BE49-F238E27FC236}">
                    <a16:creationId xmlns:a16="http://schemas.microsoft.com/office/drawing/2014/main" id="{05D0D713-B808-30B9-9E2A-C5CFEC0934C5}"/>
                  </a:ext>
                </a:extLst>
              </p:cNvPr>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11">
                <a:extLst>
                  <a:ext uri="{FF2B5EF4-FFF2-40B4-BE49-F238E27FC236}">
                    <a16:creationId xmlns:a16="http://schemas.microsoft.com/office/drawing/2014/main" id="{079C3936-44D9-C612-3C58-835EDC09DFFD}"/>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2">
                <a:extLst>
                  <a:ext uri="{FF2B5EF4-FFF2-40B4-BE49-F238E27FC236}">
                    <a16:creationId xmlns:a16="http://schemas.microsoft.com/office/drawing/2014/main" id="{687A426D-D0F7-3F6F-36D4-8261BA9530C1}"/>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3">
                <a:extLst>
                  <a:ext uri="{FF2B5EF4-FFF2-40B4-BE49-F238E27FC236}">
                    <a16:creationId xmlns:a16="http://schemas.microsoft.com/office/drawing/2014/main" id="{2F257C56-1680-0BF2-1DDB-2B7A97485A7C}"/>
                  </a:ext>
                </a:extLst>
              </p:cNvPr>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302" name="Freeform 14">
              <a:extLst>
                <a:ext uri="{FF2B5EF4-FFF2-40B4-BE49-F238E27FC236}">
                  <a16:creationId xmlns:a16="http://schemas.microsoft.com/office/drawing/2014/main" id="{32F69856-B0D6-1017-2322-8D714D23D7AF}"/>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latin typeface="Arial" charset="0"/>
                <a:ea typeface="+mn-ea"/>
              </a:endParaRPr>
            </a:p>
          </p:txBody>
        </p:sp>
      </p:grpSp>
      <p:grpSp>
        <p:nvGrpSpPr>
          <p:cNvPr id="1029" name="Group 15">
            <a:extLst>
              <a:ext uri="{FF2B5EF4-FFF2-40B4-BE49-F238E27FC236}">
                <a16:creationId xmlns:a16="http://schemas.microsoft.com/office/drawing/2014/main" id="{A990DA59-2B9A-CD5E-665A-1C95B0B03E3E}"/>
              </a:ext>
            </a:extLst>
          </p:cNvPr>
          <p:cNvGrpSpPr>
            <a:grpSpLocks/>
          </p:cNvGrpSpPr>
          <p:nvPr/>
        </p:nvGrpSpPr>
        <p:grpSpPr bwMode="auto">
          <a:xfrm>
            <a:off x="627063" y="6021388"/>
            <a:ext cx="5684837" cy="849312"/>
            <a:chOff x="395" y="3793"/>
            <a:chExt cx="3581" cy="535"/>
          </a:xfrm>
        </p:grpSpPr>
        <p:sp>
          <p:nvSpPr>
            <p:cNvPr id="1035" name="Freeform 16">
              <a:extLst>
                <a:ext uri="{FF2B5EF4-FFF2-40B4-BE49-F238E27FC236}">
                  <a16:creationId xmlns:a16="http://schemas.microsoft.com/office/drawing/2014/main" id="{950BA5F1-E174-6362-9F5A-878E0DFE3524}"/>
                </a:ext>
              </a:extLst>
            </p:cNvPr>
            <p:cNvSpPr>
              <a:spLocks/>
            </p:cNvSpPr>
            <p:nvPr/>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17">
              <a:extLst>
                <a:ext uri="{FF2B5EF4-FFF2-40B4-BE49-F238E27FC236}">
                  <a16:creationId xmlns:a16="http://schemas.microsoft.com/office/drawing/2014/main" id="{D4A8D4B1-C2D3-D6A7-6EB1-11B8EA38B775}"/>
                </a:ext>
              </a:extLst>
            </p:cNvPr>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18">
              <a:extLst>
                <a:ext uri="{FF2B5EF4-FFF2-40B4-BE49-F238E27FC236}">
                  <a16:creationId xmlns:a16="http://schemas.microsoft.com/office/drawing/2014/main" id="{048791A4-FFFE-116F-47B9-271FF37E5E25}"/>
                </a:ext>
              </a:extLst>
            </p:cNvPr>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19">
              <a:extLst>
                <a:ext uri="{FF2B5EF4-FFF2-40B4-BE49-F238E27FC236}">
                  <a16:creationId xmlns:a16="http://schemas.microsoft.com/office/drawing/2014/main" id="{9517F708-BC67-D651-DC0E-C93EBF4FB811}"/>
                </a:ext>
              </a:extLst>
            </p:cNvPr>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20">
              <a:extLst>
                <a:ext uri="{FF2B5EF4-FFF2-40B4-BE49-F238E27FC236}">
                  <a16:creationId xmlns:a16="http://schemas.microsoft.com/office/drawing/2014/main" id="{AE7C53CE-4AEA-A5B3-01BA-092D08F5098B}"/>
                </a:ext>
              </a:extLst>
            </p:cNvPr>
            <p:cNvSpPr>
              <a:spLocks/>
            </p:cNvSpPr>
            <p:nvPr/>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1">
              <a:extLst>
                <a:ext uri="{FF2B5EF4-FFF2-40B4-BE49-F238E27FC236}">
                  <a16:creationId xmlns:a16="http://schemas.microsoft.com/office/drawing/2014/main" id="{5394A13D-0352-525D-F893-23D9BF2D2712}"/>
                </a:ext>
              </a:extLst>
            </p:cNvPr>
            <p:cNvSpPr>
              <a:spLocks/>
            </p:cNvSpPr>
            <p:nvPr/>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310" name="Rectangle 22">
            <a:extLst>
              <a:ext uri="{FF2B5EF4-FFF2-40B4-BE49-F238E27FC236}">
                <a16:creationId xmlns:a16="http://schemas.microsoft.com/office/drawing/2014/main" id="{12920059-51DA-8564-6CEA-213F8F309020}"/>
              </a:ext>
            </a:extLst>
          </p:cNvPr>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a:extLst>
              <a:ext uri="{FF2B5EF4-FFF2-40B4-BE49-F238E27FC236}">
                <a16:creationId xmlns:a16="http://schemas.microsoft.com/office/drawing/2014/main" id="{21CE9397-6F90-9D8E-17CC-887E62A080D6}"/>
              </a:ext>
            </a:extLst>
          </p:cNvPr>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312" name="Rectangle 24">
            <a:extLst>
              <a:ext uri="{FF2B5EF4-FFF2-40B4-BE49-F238E27FC236}">
                <a16:creationId xmlns:a16="http://schemas.microsoft.com/office/drawing/2014/main" id="{CFED912F-F145-832F-6D61-88093B2ECF59}"/>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ea typeface="+mn-ea"/>
                <a:cs typeface="+mn-cs"/>
              </a:defRPr>
            </a:lvl1pPr>
          </a:lstStyle>
          <a:p>
            <a:pPr>
              <a:defRPr/>
            </a:pPr>
            <a:endParaRPr lang="en-US"/>
          </a:p>
        </p:txBody>
      </p:sp>
      <p:sp>
        <p:nvSpPr>
          <p:cNvPr id="12313" name="Rectangle 25">
            <a:extLst>
              <a:ext uri="{FF2B5EF4-FFF2-40B4-BE49-F238E27FC236}">
                <a16:creationId xmlns:a16="http://schemas.microsoft.com/office/drawing/2014/main" id="{8183D613-FAD1-C1F2-BCDD-0A9983D0941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ea typeface="+mn-ea"/>
                <a:cs typeface="+mn-cs"/>
              </a:defRPr>
            </a:lvl1pPr>
          </a:lstStyle>
          <a:p>
            <a:pPr>
              <a:defRPr/>
            </a:pPr>
            <a:endParaRPr lang="en-US"/>
          </a:p>
        </p:txBody>
      </p:sp>
      <p:sp>
        <p:nvSpPr>
          <p:cNvPr id="12314" name="Rectangle 26">
            <a:extLst>
              <a:ext uri="{FF2B5EF4-FFF2-40B4-BE49-F238E27FC236}">
                <a16:creationId xmlns:a16="http://schemas.microsoft.com/office/drawing/2014/main" id="{AE2B6F48-1CE3-B2A6-8121-EC5E491AAFAF}"/>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C4467840-66F2-F34D-9085-678432749C81}"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38"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18542056-A6AF-0F96-46F0-8080DF0BCD52}"/>
              </a:ext>
            </a:extLst>
          </p:cNvPr>
          <p:cNvSpPr>
            <a:spLocks noGrp="1" noChangeArrowheads="1"/>
          </p:cNvSpPr>
          <p:nvPr>
            <p:ph type="ctrTitle"/>
          </p:nvPr>
        </p:nvSpPr>
        <p:spPr/>
        <p:txBody>
          <a:bodyPr/>
          <a:lstStyle/>
          <a:p>
            <a:pPr eaLnBrk="1" hangingPunct="1"/>
            <a:r>
              <a:rPr lang="en-US" altLang="en-US" sz="4800" dirty="0">
                <a:ea typeface="ＭＳ Ｐゴシック" panose="020B0600070205080204" pitchFamily="34" charset="-128"/>
              </a:rPr>
              <a:t>MATH 511 </a:t>
            </a:r>
            <a:br>
              <a:rPr lang="en-US" altLang="en-US" sz="4800" dirty="0">
                <a:ea typeface="ＭＳ Ｐゴシック" panose="020B0600070205080204" pitchFamily="34" charset="-128"/>
              </a:rPr>
            </a:br>
            <a:r>
              <a:rPr lang="en-US" altLang="en-US" sz="4800" dirty="0" err="1">
                <a:ea typeface="ＭＳ Ｐゴシック" panose="020B0600070205080204" pitchFamily="34" charset="-128"/>
              </a:rPr>
              <a:t>Numerial</a:t>
            </a:r>
            <a:r>
              <a:rPr lang="en-US" altLang="en-US" sz="4800" dirty="0">
                <a:ea typeface="ＭＳ Ｐゴシック" panose="020B0600070205080204" pitchFamily="34" charset="-128"/>
              </a:rPr>
              <a:t> Solution of Partial Differential Equations</a:t>
            </a:r>
          </a:p>
        </p:txBody>
      </p:sp>
      <p:sp>
        <p:nvSpPr>
          <p:cNvPr id="61443" name="Rectangle 3">
            <a:extLst>
              <a:ext uri="{FF2B5EF4-FFF2-40B4-BE49-F238E27FC236}">
                <a16:creationId xmlns:a16="http://schemas.microsoft.com/office/drawing/2014/main" id="{38A2CF2C-C327-47D0-7EC7-40CB76D0358E}"/>
              </a:ext>
            </a:extLst>
          </p:cNvPr>
          <p:cNvSpPr>
            <a:spLocks noGrp="1" noChangeArrowheads="1"/>
          </p:cNvSpPr>
          <p:nvPr>
            <p:ph type="subTitle" idx="1"/>
          </p:nvPr>
        </p:nvSpPr>
        <p:spPr/>
        <p:txBody>
          <a:bodyPr/>
          <a:lstStyle/>
          <a:p>
            <a:pPr eaLnBrk="1" hangingPunct="1">
              <a:lnSpc>
                <a:spcPct val="90000"/>
              </a:lnSpc>
            </a:pPr>
            <a:endParaRPr lang="en-US" altLang="en-US" sz="2000">
              <a:ea typeface="ＭＳ Ｐゴシック" panose="020B0600070205080204" pitchFamily="34" charset="-128"/>
            </a:endParaRPr>
          </a:p>
          <a:p>
            <a:pPr eaLnBrk="1" hangingPunct="1">
              <a:lnSpc>
                <a:spcPct val="90000"/>
              </a:lnSpc>
            </a:pPr>
            <a:endParaRPr lang="en-US" altLang="en-US" sz="2000">
              <a:ea typeface="ＭＳ Ｐゴシック" panose="020B0600070205080204" pitchFamily="34" charset="-128"/>
            </a:endParaRPr>
          </a:p>
          <a:p>
            <a:pPr eaLnBrk="1" hangingPunct="1">
              <a:lnSpc>
                <a:spcPct val="90000"/>
              </a:lnSpc>
            </a:pPr>
            <a:r>
              <a:rPr lang="en-US" altLang="en-US" sz="2800">
                <a:ea typeface="ＭＳ Ｐゴシック" panose="020B0600070205080204" pitchFamily="34" charset="-128"/>
              </a:rPr>
              <a:t>A Great and Enjoyable Class!!!!</a:t>
            </a:r>
          </a:p>
          <a:p>
            <a:pPr eaLnBrk="1" hangingPunct="1">
              <a:lnSpc>
                <a:spcPct val="90000"/>
              </a:lnSpc>
            </a:pPr>
            <a:r>
              <a:rPr lang="en-US" altLang="en-US" sz="2800">
                <a:ea typeface="ＭＳ Ｐゴシック" panose="020B0600070205080204" pitchFamily="34" charset="-128"/>
              </a:rPr>
              <a:t>WELCOME</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fade">
                                      <p:cBhvr>
                                        <p:cTn id="7" dur="800" decel="100000"/>
                                        <p:tgtEl>
                                          <p:spTgt spid="61442"/>
                                        </p:tgtEl>
                                      </p:cBhvr>
                                    </p:animEffect>
                                    <p:anim calcmode="lin" valueType="num">
                                      <p:cBhvr>
                                        <p:cTn id="8" dur="800" decel="100000" fill="hold"/>
                                        <p:tgtEl>
                                          <p:spTgt spid="61442"/>
                                        </p:tgtEl>
                                        <p:attrNameLst>
                                          <p:attrName>style.rotation</p:attrName>
                                        </p:attrNameLst>
                                      </p:cBhvr>
                                      <p:tavLst>
                                        <p:tav tm="0">
                                          <p:val>
                                            <p:fltVal val="-90"/>
                                          </p:val>
                                        </p:tav>
                                        <p:tav tm="100000">
                                          <p:val>
                                            <p:fltVal val="0"/>
                                          </p:val>
                                        </p:tav>
                                      </p:tavLst>
                                    </p:anim>
                                    <p:anim calcmode="lin" valueType="num">
                                      <p:cBhvr>
                                        <p:cTn id="9" dur="800" decel="100000" fill="hold"/>
                                        <p:tgtEl>
                                          <p:spTgt spid="61442"/>
                                        </p:tgtEl>
                                        <p:attrNameLst>
                                          <p:attrName>ppt_x</p:attrName>
                                        </p:attrNameLst>
                                      </p:cBhvr>
                                      <p:tavLst>
                                        <p:tav tm="0">
                                          <p:val>
                                            <p:strVal val="#ppt_x+0.4"/>
                                          </p:val>
                                        </p:tav>
                                        <p:tav tm="100000">
                                          <p:val>
                                            <p:strVal val="#ppt_x-0.05"/>
                                          </p:val>
                                        </p:tav>
                                      </p:tavLst>
                                    </p:anim>
                                    <p:anim calcmode="lin" valueType="num">
                                      <p:cBhvr>
                                        <p:cTn id="10" dur="800" decel="100000" fill="hold"/>
                                        <p:tgtEl>
                                          <p:spTgt spid="6144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144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144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Effect transition="in" filter="fade">
                                      <p:cBhvr>
                                        <p:cTn id="17" dur="1000"/>
                                        <p:tgtEl>
                                          <p:spTgt spid="61443">
                                            <p:txEl>
                                              <p:pRg st="2" end="2"/>
                                            </p:txEl>
                                          </p:spTgt>
                                        </p:tgtEl>
                                      </p:cBhvr>
                                    </p:animEffect>
                                    <p:anim calcmode="lin" valueType="num">
                                      <p:cBhvr>
                                        <p:cTn id="18" dur="10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14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nodeType="clickEffect">
                                  <p:stCondLst>
                                    <p:cond delay="0"/>
                                  </p:stCondLst>
                                  <p:childTnLst>
                                    <p:set>
                                      <p:cBhvr>
                                        <p:cTn id="23" dur="1" fill="hold">
                                          <p:stCondLst>
                                            <p:cond delay="0"/>
                                          </p:stCondLst>
                                        </p:cTn>
                                        <p:tgtEl>
                                          <p:spTgt spid="61443">
                                            <p:txEl>
                                              <p:pRg st="3" end="3"/>
                                            </p:txEl>
                                          </p:spTgt>
                                        </p:tgtEl>
                                        <p:attrNameLst>
                                          <p:attrName>style.visibility</p:attrName>
                                        </p:attrNameLst>
                                      </p:cBhvr>
                                      <p:to>
                                        <p:strVal val="visible"/>
                                      </p:to>
                                    </p:set>
                                    <p:animEffect transition="in" filter="fade">
                                      <p:cBhvr>
                                        <p:cTn id="24" dur="1000"/>
                                        <p:tgtEl>
                                          <p:spTgt spid="61443">
                                            <p:txEl>
                                              <p:pRg st="3" end="3"/>
                                            </p:txEl>
                                          </p:spTgt>
                                        </p:tgtEl>
                                      </p:cBhvr>
                                    </p:animEffect>
                                    <p:anim calcmode="lin" valueType="num">
                                      <p:cBhvr>
                                        <p:cTn id="25" dur="1000" fill="hold"/>
                                        <p:tgtEl>
                                          <p:spTgt spid="6144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144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77E7CB75-D0EC-44C8-9B26-82275342A9E1}"/>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Education and Experience</a:t>
            </a:r>
          </a:p>
        </p:txBody>
      </p:sp>
      <p:sp>
        <p:nvSpPr>
          <p:cNvPr id="48131" name="Rectangle 3">
            <a:extLst>
              <a:ext uri="{FF2B5EF4-FFF2-40B4-BE49-F238E27FC236}">
                <a16:creationId xmlns:a16="http://schemas.microsoft.com/office/drawing/2014/main" id="{567268C3-280A-8AAA-800B-1A8604F2A477}"/>
              </a:ext>
            </a:extLst>
          </p:cNvPr>
          <p:cNvSpPr>
            <a:spLocks noGrp="1" noChangeArrowheads="1"/>
          </p:cNvSpPr>
          <p:nvPr>
            <p:ph type="body" idx="1"/>
          </p:nvPr>
        </p:nvSpPr>
        <p:spPr>
          <a:xfrm>
            <a:off x="685800" y="1371600"/>
            <a:ext cx="8229600" cy="4419600"/>
          </a:xfrm>
        </p:spPr>
        <p:txBody>
          <a:bodyPr/>
          <a:lstStyle/>
          <a:p>
            <a:pPr eaLnBrk="1" hangingPunct="1">
              <a:buFontTx/>
              <a:buNone/>
              <a:defRPr/>
            </a:pPr>
            <a:r>
              <a:rPr lang="en-US" sz="2000" dirty="0">
                <a:cs typeface="+mn-cs"/>
              </a:rPr>
              <a:t>EDUCATION</a:t>
            </a:r>
          </a:p>
          <a:p>
            <a:pPr eaLnBrk="1" hangingPunct="1">
              <a:buFontTx/>
              <a:buNone/>
              <a:defRPr/>
            </a:pPr>
            <a:endParaRPr lang="en-US" sz="1800" dirty="0">
              <a:cs typeface="+mn-cs"/>
            </a:endParaRPr>
          </a:p>
          <a:p>
            <a:pPr eaLnBrk="1" hangingPunct="1">
              <a:defRPr/>
            </a:pPr>
            <a:r>
              <a:rPr lang="en-US" sz="1800" dirty="0" err="1">
                <a:cs typeface="+mn-cs"/>
              </a:rPr>
              <a:t>Bs</a:t>
            </a:r>
            <a:r>
              <a:rPr lang="en-US" sz="1800" dirty="0">
                <a:cs typeface="+mn-cs"/>
              </a:rPr>
              <a:t>, </a:t>
            </a:r>
            <a:r>
              <a:rPr lang="en-US" sz="1800" dirty="0" err="1">
                <a:cs typeface="+mn-cs"/>
              </a:rPr>
              <a:t>Ms</a:t>
            </a:r>
            <a:r>
              <a:rPr lang="en-US" sz="1800" dirty="0">
                <a:cs typeface="+mn-cs"/>
              </a:rPr>
              <a:t> Universidad Central de Venezuela (Caracas, Venezuela)</a:t>
            </a:r>
          </a:p>
          <a:p>
            <a:pPr eaLnBrk="1" hangingPunct="1">
              <a:defRPr/>
            </a:pPr>
            <a:r>
              <a:rPr lang="en-US" sz="1800" dirty="0">
                <a:cs typeface="+mn-cs"/>
              </a:rPr>
              <a:t>PhD Rensselaer Polytechnic Institute (Troy, New York)</a:t>
            </a:r>
          </a:p>
          <a:p>
            <a:pPr eaLnBrk="1" hangingPunct="1">
              <a:buFontTx/>
              <a:buNone/>
              <a:defRPr/>
            </a:pPr>
            <a:endParaRPr lang="en-US" sz="1800" dirty="0">
              <a:cs typeface="+mn-cs"/>
            </a:endParaRPr>
          </a:p>
          <a:p>
            <a:pPr eaLnBrk="1" hangingPunct="1">
              <a:buFontTx/>
              <a:buNone/>
              <a:defRPr/>
            </a:pPr>
            <a:r>
              <a:rPr lang="en-US" sz="1800" dirty="0">
                <a:cs typeface="+mn-cs"/>
              </a:rPr>
              <a:t>TEACHING AND RESEARCH</a:t>
            </a:r>
          </a:p>
          <a:p>
            <a:pPr eaLnBrk="1" hangingPunct="1">
              <a:buFontTx/>
              <a:buNone/>
              <a:defRPr/>
            </a:pPr>
            <a:r>
              <a:rPr lang="en-US" sz="1800" dirty="0">
                <a:cs typeface="+mn-cs"/>
              </a:rPr>
              <a:t>	Rensselaer Polytechnic Institute (1 year)</a:t>
            </a:r>
          </a:p>
          <a:p>
            <a:pPr eaLnBrk="1" hangingPunct="1">
              <a:buFontTx/>
              <a:buNone/>
              <a:defRPr/>
            </a:pPr>
            <a:r>
              <a:rPr lang="en-US" sz="1800" dirty="0">
                <a:cs typeface="+mn-cs"/>
              </a:rPr>
              <a:t>	Northwestern University, Evanston, Illinois (2 years)</a:t>
            </a:r>
          </a:p>
          <a:p>
            <a:pPr eaLnBrk="1" hangingPunct="1">
              <a:buFontTx/>
              <a:buNone/>
              <a:defRPr/>
            </a:pPr>
            <a:r>
              <a:rPr lang="en-US" sz="1800" dirty="0">
                <a:cs typeface="+mn-cs"/>
              </a:rPr>
              <a:t>	Universidad Central de Venezuela (10+ years)</a:t>
            </a:r>
          </a:p>
          <a:p>
            <a:pPr eaLnBrk="1" hangingPunct="1">
              <a:buFontTx/>
              <a:buNone/>
              <a:defRPr/>
            </a:pPr>
            <a:r>
              <a:rPr lang="en-US" sz="1800" dirty="0">
                <a:cs typeface="+mn-cs"/>
              </a:rPr>
              <a:t>	New Jersey Institute of Technology, Newark, New Jersey (1 year</a:t>
            </a:r>
            <a:r>
              <a:rPr lang="en-US" sz="2000" dirty="0">
                <a:cs typeface="+mn-cs"/>
              </a:rPr>
              <a:t>)</a:t>
            </a:r>
          </a:p>
          <a:p>
            <a:pPr eaLnBrk="1" hangingPunct="1">
              <a:buNone/>
              <a:defRPr/>
            </a:pPr>
            <a:r>
              <a:rPr lang="en-US" sz="2000" dirty="0">
                <a:cs typeface="+mn-cs"/>
              </a:rPr>
              <a:t>	Brigham Young University (23 years) </a:t>
            </a:r>
          </a:p>
          <a:p>
            <a:pPr eaLnBrk="1" hangingPunct="1">
              <a:buNone/>
              <a:defRPr/>
            </a:pPr>
            <a:r>
              <a:rPr lang="en-US" sz="2000" dirty="0">
                <a:cs typeface="+mn-cs"/>
              </a:rPr>
              <a:t>	</a:t>
            </a:r>
            <a:r>
              <a:rPr lang="en-US" sz="1600" dirty="0">
                <a:cs typeface="+mn-cs"/>
              </a:rPr>
              <a:t>King Abdullah University of Sciences and Technology, Saudi Arabia (1 Semester)</a:t>
            </a:r>
          </a:p>
          <a:p>
            <a:pPr eaLnBrk="1" hangingPunct="1">
              <a:buNone/>
              <a:defRPr/>
            </a:pPr>
            <a:r>
              <a:rPr lang="en-US" sz="1600" dirty="0">
                <a:cs typeface="+mn-cs"/>
              </a:rPr>
              <a:t>	</a:t>
            </a:r>
            <a:r>
              <a:rPr lang="en-US" sz="2000" dirty="0">
                <a:cs typeface="+mn-cs"/>
              </a:rPr>
              <a:t>Barcelona Super-Computing Center, Barcelona, Spain (1 Semester)</a:t>
            </a:r>
          </a:p>
          <a:p>
            <a:pPr eaLnBrk="1" hangingPunct="1">
              <a:buFontTx/>
              <a:buNone/>
              <a:defRPr/>
            </a:pPr>
            <a:endParaRPr lang="en-US" sz="2000" dirty="0">
              <a:cs typeface="+mn-cs"/>
            </a:endParaRPr>
          </a:p>
          <a:p>
            <a:pPr eaLnBrk="1" hangingPunct="1">
              <a:buFontTx/>
              <a:buNone/>
              <a:defRPr/>
            </a:pPr>
            <a:r>
              <a:rPr lang="en-US" sz="2000" dirty="0">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8131">
                                            <p:txEl>
                                              <p:pRg st="2" end="2"/>
                                            </p:txEl>
                                          </p:spTgt>
                                        </p:tgtEl>
                                        <p:attrNameLst>
                                          <p:attrName>style.visibility</p:attrName>
                                        </p:attrNameLst>
                                      </p:cBhvr>
                                      <p:to>
                                        <p:strVal val="visible"/>
                                      </p:to>
                                    </p:set>
                                    <p:anim calcmode="lin" valueType="num">
                                      <p:cBhvr additive="base">
                                        <p:cTn id="13" dur="500" fill="hold"/>
                                        <p:tgtEl>
                                          <p:spTgt spid="4813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13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anim calcmode="lin" valueType="num">
                                      <p:cBhvr additive="base">
                                        <p:cTn id="19" dur="500" fill="hold"/>
                                        <p:tgtEl>
                                          <p:spTgt spid="4813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13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8131">
                                            <p:txEl>
                                              <p:pRg st="5" end="5"/>
                                            </p:txEl>
                                          </p:spTgt>
                                        </p:tgtEl>
                                        <p:attrNameLst>
                                          <p:attrName>style.visibility</p:attrName>
                                        </p:attrNameLst>
                                      </p:cBhvr>
                                      <p:to>
                                        <p:strVal val="visible"/>
                                      </p:to>
                                    </p:set>
                                    <p:anim calcmode="lin" valueType="num">
                                      <p:cBhvr additive="base">
                                        <p:cTn id="25" dur="500" fill="hold"/>
                                        <p:tgtEl>
                                          <p:spTgt spid="48131">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13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48131">
                                            <p:txEl>
                                              <p:pRg st="6" end="6"/>
                                            </p:txEl>
                                          </p:spTgt>
                                        </p:tgtEl>
                                        <p:attrNameLst>
                                          <p:attrName>style.visibility</p:attrName>
                                        </p:attrNameLst>
                                      </p:cBhvr>
                                      <p:to>
                                        <p:strVal val="visible"/>
                                      </p:to>
                                    </p:set>
                                    <p:anim calcmode="lin" valueType="num">
                                      <p:cBhvr additive="base">
                                        <p:cTn id="31" dur="500" fill="hold"/>
                                        <p:tgtEl>
                                          <p:spTgt spid="48131">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813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48131">
                                            <p:txEl>
                                              <p:pRg st="7" end="7"/>
                                            </p:txEl>
                                          </p:spTgt>
                                        </p:tgtEl>
                                        <p:attrNameLst>
                                          <p:attrName>style.visibility</p:attrName>
                                        </p:attrNameLst>
                                      </p:cBhvr>
                                      <p:to>
                                        <p:strVal val="visible"/>
                                      </p:to>
                                    </p:set>
                                    <p:anim calcmode="lin" valueType="num">
                                      <p:cBhvr additive="base">
                                        <p:cTn id="37" dur="500" fill="hold"/>
                                        <p:tgtEl>
                                          <p:spTgt spid="48131">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813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48131">
                                            <p:txEl>
                                              <p:pRg st="8" end="8"/>
                                            </p:txEl>
                                          </p:spTgt>
                                        </p:tgtEl>
                                        <p:attrNameLst>
                                          <p:attrName>style.visibility</p:attrName>
                                        </p:attrNameLst>
                                      </p:cBhvr>
                                      <p:to>
                                        <p:strVal val="visible"/>
                                      </p:to>
                                    </p:set>
                                    <p:anim calcmode="lin" valueType="num">
                                      <p:cBhvr additive="base">
                                        <p:cTn id="43" dur="500" fill="hold"/>
                                        <p:tgtEl>
                                          <p:spTgt spid="48131">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8131">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48131">
                                            <p:txEl>
                                              <p:pRg st="9" end="9"/>
                                            </p:txEl>
                                          </p:spTgt>
                                        </p:tgtEl>
                                        <p:attrNameLst>
                                          <p:attrName>style.visibility</p:attrName>
                                        </p:attrNameLst>
                                      </p:cBhvr>
                                      <p:to>
                                        <p:strVal val="visible"/>
                                      </p:to>
                                    </p:set>
                                    <p:anim calcmode="lin" valueType="num">
                                      <p:cBhvr additive="base">
                                        <p:cTn id="49" dur="500" fill="hold"/>
                                        <p:tgtEl>
                                          <p:spTgt spid="48131">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8131">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48131">
                                            <p:txEl>
                                              <p:pRg st="10" end="10"/>
                                            </p:txEl>
                                          </p:spTgt>
                                        </p:tgtEl>
                                        <p:attrNameLst>
                                          <p:attrName>style.visibility</p:attrName>
                                        </p:attrNameLst>
                                      </p:cBhvr>
                                      <p:to>
                                        <p:strVal val="visible"/>
                                      </p:to>
                                    </p:set>
                                    <p:anim calcmode="lin" valueType="num">
                                      <p:cBhvr additive="base">
                                        <p:cTn id="55" dur="500" fill="hold"/>
                                        <p:tgtEl>
                                          <p:spTgt spid="48131">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8131">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48131">
                                            <p:txEl>
                                              <p:pRg st="11" end="11"/>
                                            </p:txEl>
                                          </p:spTgt>
                                        </p:tgtEl>
                                        <p:attrNameLst>
                                          <p:attrName>style.visibility</p:attrName>
                                        </p:attrNameLst>
                                      </p:cBhvr>
                                      <p:to>
                                        <p:strVal val="visible"/>
                                      </p:to>
                                    </p:set>
                                    <p:anim calcmode="lin" valueType="num">
                                      <p:cBhvr additive="base">
                                        <p:cTn id="61" dur="500" fill="hold"/>
                                        <p:tgtEl>
                                          <p:spTgt spid="48131">
                                            <p:txEl>
                                              <p:pRg st="11" end="1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8131">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48131">
                                            <p:txEl>
                                              <p:pRg st="12" end="12"/>
                                            </p:txEl>
                                          </p:spTgt>
                                        </p:tgtEl>
                                        <p:attrNameLst>
                                          <p:attrName>style.visibility</p:attrName>
                                        </p:attrNameLst>
                                      </p:cBhvr>
                                      <p:to>
                                        <p:strVal val="visible"/>
                                      </p:to>
                                    </p:set>
                                    <p:anim calcmode="lin" valueType="num">
                                      <p:cBhvr additive="base">
                                        <p:cTn id="67" dur="500" fill="hold"/>
                                        <p:tgtEl>
                                          <p:spTgt spid="48131">
                                            <p:txEl>
                                              <p:pRg st="12" end="12"/>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8131">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whoosh.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48131">
                                            <p:txEl>
                                              <p:pRg st="14" end="14"/>
                                            </p:txEl>
                                          </p:spTgt>
                                        </p:tgtEl>
                                        <p:attrNameLst>
                                          <p:attrName>style.visibility</p:attrName>
                                        </p:attrNameLst>
                                      </p:cBhvr>
                                      <p:to>
                                        <p:strVal val="visible"/>
                                      </p:to>
                                    </p:set>
                                    <p:anim calcmode="lin" valueType="num">
                                      <p:cBhvr additive="base">
                                        <p:cTn id="73" dur="500" fill="hold"/>
                                        <p:tgtEl>
                                          <p:spTgt spid="48131">
                                            <p:txEl>
                                              <p:pRg st="14" end="14"/>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48131">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a:extLst>
              <a:ext uri="{FF2B5EF4-FFF2-40B4-BE49-F238E27FC236}">
                <a16:creationId xmlns:a16="http://schemas.microsoft.com/office/drawing/2014/main" id="{059170FB-3621-E69F-4E62-9FE84ADCE2B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Education and Experience</a:t>
            </a:r>
          </a:p>
        </p:txBody>
      </p:sp>
      <p:sp>
        <p:nvSpPr>
          <p:cNvPr id="21506" name="Rectangle 1027">
            <a:extLst>
              <a:ext uri="{FF2B5EF4-FFF2-40B4-BE49-F238E27FC236}">
                <a16:creationId xmlns:a16="http://schemas.microsoft.com/office/drawing/2014/main" id="{BACC8F75-8C35-7656-96E2-F9A70220A734}"/>
              </a:ext>
            </a:extLst>
          </p:cNvPr>
          <p:cNvSpPr>
            <a:spLocks noGrp="1" noChangeArrowheads="1"/>
          </p:cNvSpPr>
          <p:nvPr>
            <p:ph type="body" idx="1"/>
          </p:nvPr>
        </p:nvSpPr>
        <p:spPr/>
        <p:txBody>
          <a:bodyPr/>
          <a:lstStyle/>
          <a:p>
            <a:pPr eaLnBrk="1" hangingPunct="1">
              <a:lnSpc>
                <a:spcPct val="80000"/>
              </a:lnSpc>
            </a:pPr>
            <a:r>
              <a:rPr lang="en-US" altLang="en-US" sz="2000">
                <a:ea typeface="ＭＳ Ｐゴシック" panose="020B0600070205080204" pitchFamily="34" charset="-128"/>
              </a:rPr>
              <a:t>At BYU, I have taught:   </a:t>
            </a:r>
          </a:p>
          <a:p>
            <a:pPr eaLnBrk="1" hangingPunct="1">
              <a:lnSpc>
                <a:spcPct val="80000"/>
              </a:lnSpc>
              <a:buFontTx/>
              <a:buNone/>
            </a:pPr>
            <a:endParaRPr lang="en-US" altLang="en-US" sz="2000">
              <a:ea typeface="ＭＳ Ｐゴシック" panose="020B0600070205080204" pitchFamily="34" charset="-128"/>
            </a:endParaRPr>
          </a:p>
          <a:p>
            <a:pPr eaLnBrk="1" hangingPunct="1">
              <a:lnSpc>
                <a:spcPct val="80000"/>
              </a:lnSpc>
            </a:pPr>
            <a:r>
              <a:rPr lang="en-US" altLang="en-US" sz="2000">
                <a:ea typeface="ＭＳ Ｐゴシック" panose="020B0600070205080204" pitchFamily="34" charset="-128"/>
              </a:rPr>
              <a:t>Math 334. Ordinary Differential Equs. </a:t>
            </a:r>
          </a:p>
          <a:p>
            <a:pPr eaLnBrk="1" hangingPunct="1">
              <a:lnSpc>
                <a:spcPct val="80000"/>
              </a:lnSpc>
            </a:pPr>
            <a:r>
              <a:rPr lang="en-US" altLang="en-US" sz="2000">
                <a:ea typeface="ＭＳ Ｐゴシック" panose="020B0600070205080204" pitchFamily="34" charset="-128"/>
              </a:rPr>
              <a:t>Math 410, 411. Num. Analysis</a:t>
            </a:r>
          </a:p>
          <a:p>
            <a:pPr eaLnBrk="1" hangingPunct="1">
              <a:lnSpc>
                <a:spcPct val="80000"/>
              </a:lnSpc>
            </a:pPr>
            <a:r>
              <a:rPr lang="en-US" altLang="en-US" sz="2000">
                <a:ea typeface="ＭＳ Ｐゴシック" panose="020B0600070205080204" pitchFamily="34" charset="-128"/>
              </a:rPr>
              <a:t>Math 314. Multivariable Calculus.</a:t>
            </a:r>
          </a:p>
          <a:p>
            <a:pPr eaLnBrk="1" hangingPunct="1">
              <a:lnSpc>
                <a:spcPct val="80000"/>
              </a:lnSpc>
            </a:pPr>
            <a:r>
              <a:rPr lang="en-US" altLang="en-US" sz="2000">
                <a:ea typeface="ＭＳ Ｐゴシック" panose="020B0600070205080204" pitchFamily="34" charset="-128"/>
              </a:rPr>
              <a:t>Math 511. Num. Soln. Of Partial Diff. Equs</a:t>
            </a:r>
          </a:p>
          <a:p>
            <a:pPr eaLnBrk="1" hangingPunct="1">
              <a:lnSpc>
                <a:spcPct val="80000"/>
              </a:lnSpc>
            </a:pPr>
            <a:r>
              <a:rPr lang="en-US" altLang="en-US" sz="2000">
                <a:ea typeface="ＭＳ Ｐゴシック" panose="020B0600070205080204" pitchFamily="34" charset="-128"/>
              </a:rPr>
              <a:t>Math 313. Elementary Linear Algebra</a:t>
            </a:r>
          </a:p>
          <a:p>
            <a:pPr eaLnBrk="1" hangingPunct="1">
              <a:lnSpc>
                <a:spcPct val="80000"/>
              </a:lnSpc>
            </a:pPr>
            <a:r>
              <a:rPr lang="en-US" altLang="en-US" sz="2000">
                <a:ea typeface="ＭＳ Ｐゴシック" panose="020B0600070205080204" pitchFamily="34" charset="-128"/>
              </a:rPr>
              <a:t>Math 521. Methods in Applied Mathematics</a:t>
            </a:r>
          </a:p>
          <a:p>
            <a:pPr eaLnBrk="1" hangingPunct="1">
              <a:lnSpc>
                <a:spcPct val="80000"/>
              </a:lnSpc>
            </a:pPr>
            <a:endParaRPr lang="en-US" altLang="en-US" sz="2000">
              <a:ea typeface="ＭＳ Ｐゴシック" panose="020B0600070205080204" pitchFamily="34" charset="-128"/>
            </a:endParaRPr>
          </a:p>
          <a:p>
            <a:pPr eaLnBrk="1" hangingPunct="1">
              <a:lnSpc>
                <a:spcPct val="80000"/>
              </a:lnSpc>
            </a:pPr>
            <a:r>
              <a:rPr lang="en-US" altLang="en-US" sz="2000">
                <a:ea typeface="ＭＳ Ｐゴシック" panose="020B0600070205080204" pitchFamily="34" charset="-128"/>
              </a:rPr>
              <a:t>Research interest:</a:t>
            </a:r>
          </a:p>
          <a:p>
            <a:pPr eaLnBrk="1" hangingPunct="1">
              <a:lnSpc>
                <a:spcPct val="80000"/>
              </a:lnSpc>
            </a:pPr>
            <a:r>
              <a:rPr lang="en-US" altLang="en-US" sz="2000">
                <a:ea typeface="ＭＳ Ｐゴシック" panose="020B0600070205080204" pitchFamily="34" charset="-128"/>
              </a:rPr>
              <a:t>Numerical and Asymptotic Methods Applied to Linear and Nonlinear Partial Differential and Integral Equations</a:t>
            </a:r>
          </a:p>
          <a:p>
            <a:pPr eaLnBrk="1" hangingPunct="1">
              <a:lnSpc>
                <a:spcPct val="80000"/>
              </a:lnSpc>
            </a:pPr>
            <a:r>
              <a:rPr lang="en-US" altLang="en-US" sz="2000">
                <a:ea typeface="ＭＳ Ｐゴシック" panose="020B0600070205080204" pitchFamily="34" charset="-128"/>
              </a:rPr>
              <a:t> Wave Propagation: Acoustic, Electromagnetic, and  Elastic Scattering. </a:t>
            </a:r>
          </a:p>
          <a:p>
            <a:pPr eaLnBrk="1" hangingPunct="1">
              <a:lnSpc>
                <a:spcPct val="80000"/>
              </a:lnSpc>
            </a:pPr>
            <a:endParaRPr lang="en-US" altLang="en-US" sz="2000">
              <a:ea typeface="ＭＳ Ｐゴシック" panose="020B0600070205080204"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A5B6696C-4D37-14CB-D5B6-CE00E80E467E}"/>
              </a:ext>
            </a:extLst>
          </p:cNvPr>
          <p:cNvSpPr>
            <a:spLocks noGrp="1" noChangeArrowheads="1"/>
          </p:cNvSpPr>
          <p:nvPr>
            <p:ph type="title"/>
          </p:nvPr>
        </p:nvSpPr>
        <p:spPr/>
        <p:txBody>
          <a:bodyPr/>
          <a:lstStyle/>
          <a:p>
            <a:pPr eaLnBrk="1" hangingPunct="1">
              <a:defRPr/>
            </a:pPr>
            <a:endParaRPr lang="en-US">
              <a:ea typeface="+mj-ea"/>
              <a:cs typeface="+mj-cs"/>
            </a:endParaRPr>
          </a:p>
        </p:txBody>
      </p:sp>
      <p:sp>
        <p:nvSpPr>
          <p:cNvPr id="23554" name="Rectangle 3">
            <a:extLst>
              <a:ext uri="{FF2B5EF4-FFF2-40B4-BE49-F238E27FC236}">
                <a16:creationId xmlns:a16="http://schemas.microsoft.com/office/drawing/2014/main" id="{3DC4095E-599C-B94C-C148-72417CEC4BF5}"/>
              </a:ext>
            </a:extLst>
          </p:cNvPr>
          <p:cNvSpPr>
            <a:spLocks noGrp="1" noChangeArrowheads="1"/>
          </p:cNvSpPr>
          <p:nvPr>
            <p:ph type="body" idx="1"/>
          </p:nvPr>
        </p:nvSpPr>
        <p:spPr/>
        <p:txBody>
          <a:bodyPr/>
          <a:lstStyle/>
          <a:p>
            <a:pPr lvl="4" eaLnBrk="1" hangingPunct="1">
              <a:buFontTx/>
              <a:buNone/>
            </a:pPr>
            <a:endParaRPr lang="en-US" altLang="en-US">
              <a:ea typeface="ＭＳ Ｐゴシック" panose="020B0600070205080204" pitchFamily="34" charset="-128"/>
            </a:endParaRPr>
          </a:p>
          <a:p>
            <a:pPr lvl="4" eaLnBrk="1" hangingPunct="1">
              <a:buFontTx/>
              <a:buNone/>
            </a:pPr>
            <a:endParaRPr lang="en-US" altLang="en-US">
              <a:ea typeface="ＭＳ Ｐゴシック" panose="020B0600070205080204" pitchFamily="34" charset="-128"/>
            </a:endParaRPr>
          </a:p>
          <a:p>
            <a:pPr lvl="4" eaLnBrk="1" hangingPunct="1">
              <a:buFontTx/>
              <a:buNone/>
            </a:pPr>
            <a:endParaRPr lang="en-US" altLang="en-US" sz="3200">
              <a:ea typeface="ＭＳ Ｐゴシック" panose="020B0600070205080204" pitchFamily="34" charset="-128"/>
            </a:endParaRPr>
          </a:p>
          <a:p>
            <a:pPr lvl="4" eaLnBrk="1" hangingPunct="1">
              <a:buFontTx/>
              <a:buNone/>
            </a:pPr>
            <a:r>
              <a:rPr lang="en-US" altLang="en-US" sz="3200">
                <a:ea typeface="ＭＳ Ｐゴシック" panose="020B0600070205080204" pitchFamily="34" charset="-128"/>
              </a:rPr>
              <a:t>Meet My Family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E58D0-F90E-9026-06A8-6D6BA64AF44F}"/>
              </a:ext>
            </a:extLst>
          </p:cNvPr>
          <p:cNvSpPr>
            <a:spLocks noGrp="1"/>
          </p:cNvSpPr>
          <p:nvPr>
            <p:ph type="title"/>
          </p:nvPr>
        </p:nvSpPr>
        <p:spPr/>
        <p:txBody>
          <a:bodyPr/>
          <a:lstStyle/>
          <a:p>
            <a:endParaRPr lang="en-US"/>
          </a:p>
        </p:txBody>
      </p:sp>
      <p:pic>
        <p:nvPicPr>
          <p:cNvPr id="5" name="Content Placeholder 4" descr="A person and person posing in front of a fountain&#10;&#10;Description automatically generated">
            <a:extLst>
              <a:ext uri="{FF2B5EF4-FFF2-40B4-BE49-F238E27FC236}">
                <a16:creationId xmlns:a16="http://schemas.microsoft.com/office/drawing/2014/main" id="{7BC27826-452F-5282-98D2-2F269EAC0B8A}"/>
              </a:ext>
            </a:extLst>
          </p:cNvPr>
          <p:cNvPicPr>
            <a:picLocks noGrp="1" noChangeAspect="1"/>
          </p:cNvPicPr>
          <p:nvPr>
            <p:ph idx="1"/>
          </p:nvPr>
        </p:nvPicPr>
        <p:blipFill>
          <a:blip r:embed="rId2"/>
          <a:stretch>
            <a:fillRect/>
          </a:stretch>
        </p:blipFill>
        <p:spPr>
          <a:xfrm>
            <a:off x="2667000" y="745130"/>
            <a:ext cx="3015379" cy="5367739"/>
          </a:xfrm>
        </p:spPr>
      </p:pic>
    </p:spTree>
    <p:extLst>
      <p:ext uri="{BB962C8B-B14F-4D97-AF65-F5344CB8AC3E}">
        <p14:creationId xmlns:p14="http://schemas.microsoft.com/office/powerpoint/2010/main" val="3647501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C3B13CA6-9D25-4A18-2B34-19B87B0B37DF}"/>
              </a:ext>
            </a:extLst>
          </p:cNvPr>
          <p:cNvSpPr>
            <a:spLocks noGrp="1" noChangeArrowheads="1"/>
          </p:cNvSpPr>
          <p:nvPr>
            <p:ph type="title"/>
          </p:nvPr>
        </p:nvSpPr>
        <p:spPr/>
        <p:txBody>
          <a:bodyPr/>
          <a:lstStyle/>
          <a:p>
            <a:pPr eaLnBrk="1" hangingPunct="1">
              <a:defRPr/>
            </a:pPr>
            <a:endParaRPr lang="en-US">
              <a:ea typeface="+mj-ea"/>
              <a:cs typeface="+mj-cs"/>
            </a:endParaRPr>
          </a:p>
        </p:txBody>
      </p:sp>
      <p:sp>
        <p:nvSpPr>
          <p:cNvPr id="25602" name="Rectangle 3">
            <a:extLst>
              <a:ext uri="{FF2B5EF4-FFF2-40B4-BE49-F238E27FC236}">
                <a16:creationId xmlns:a16="http://schemas.microsoft.com/office/drawing/2014/main" id="{DAE43F3C-DD1D-A113-E8C0-1CE73D97F9E6}"/>
              </a:ext>
            </a:extLst>
          </p:cNvPr>
          <p:cNvSpPr>
            <a:spLocks noGrp="1" noChangeArrowheads="1"/>
          </p:cNvSpPr>
          <p:nvPr>
            <p:ph type="body" idx="1"/>
          </p:nvPr>
        </p:nvSpPr>
        <p:spPr/>
        <p:txBody>
          <a:bodyPr/>
          <a:lstStyle/>
          <a:p>
            <a:pPr eaLnBrk="1" hangingPunct="1"/>
            <a:endParaRPr lang="en-US" altLang="en-US">
              <a:ea typeface="ＭＳ Ｐゴシック" panose="020B0600070205080204" pitchFamily="34" charset="-128"/>
            </a:endParaRPr>
          </a:p>
        </p:txBody>
      </p:sp>
      <p:pic>
        <p:nvPicPr>
          <p:cNvPr id="25603" name="Picture 6" descr="DSC03945.JPG">
            <a:extLst>
              <a:ext uri="{FF2B5EF4-FFF2-40B4-BE49-F238E27FC236}">
                <a16:creationId xmlns:a16="http://schemas.microsoft.com/office/drawing/2014/main" id="{2859F04D-7092-7063-A659-0D18CC529B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29C9B-833E-F675-7B89-4B022DE1A74F}"/>
              </a:ext>
            </a:extLst>
          </p:cNvPr>
          <p:cNvSpPr>
            <a:spLocks noGrp="1"/>
          </p:cNvSpPr>
          <p:nvPr>
            <p:ph type="title"/>
          </p:nvPr>
        </p:nvSpPr>
        <p:spPr/>
        <p:txBody>
          <a:bodyPr/>
          <a:lstStyle/>
          <a:p>
            <a:endParaRPr lang="en-US"/>
          </a:p>
        </p:txBody>
      </p:sp>
      <p:pic>
        <p:nvPicPr>
          <p:cNvPr id="5" name="Content Placeholder 4" descr="A group of children posing for a photo&#10;&#10;Description automatically generated">
            <a:extLst>
              <a:ext uri="{FF2B5EF4-FFF2-40B4-BE49-F238E27FC236}">
                <a16:creationId xmlns:a16="http://schemas.microsoft.com/office/drawing/2014/main" id="{CCD28F9C-5259-CBE8-B2F0-827D4B3EBD62}"/>
              </a:ext>
            </a:extLst>
          </p:cNvPr>
          <p:cNvPicPr>
            <a:picLocks noGrp="1" noChangeAspect="1"/>
          </p:cNvPicPr>
          <p:nvPr>
            <p:ph idx="1"/>
          </p:nvPr>
        </p:nvPicPr>
        <p:blipFill>
          <a:blip r:embed="rId2"/>
          <a:stretch>
            <a:fillRect/>
          </a:stretch>
        </p:blipFill>
        <p:spPr>
          <a:xfrm>
            <a:off x="457200" y="1066800"/>
            <a:ext cx="8398933" cy="4724400"/>
          </a:xfrm>
        </p:spPr>
      </p:pic>
    </p:spTree>
    <p:extLst>
      <p:ext uri="{BB962C8B-B14F-4D97-AF65-F5344CB8AC3E}">
        <p14:creationId xmlns:p14="http://schemas.microsoft.com/office/powerpoint/2010/main" val="3349100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C664-D2DC-EBB2-332C-2E416A5EDCE2}"/>
              </a:ext>
            </a:extLst>
          </p:cNvPr>
          <p:cNvSpPr>
            <a:spLocks noGrp="1"/>
          </p:cNvSpPr>
          <p:nvPr>
            <p:ph type="title"/>
          </p:nvPr>
        </p:nvSpPr>
        <p:spPr/>
        <p:txBody>
          <a:bodyPr/>
          <a:lstStyle/>
          <a:p>
            <a:pPr>
              <a:defRPr/>
            </a:pPr>
            <a:endParaRPr lang="en-US"/>
          </a:p>
        </p:txBody>
      </p:sp>
      <p:pic>
        <p:nvPicPr>
          <p:cNvPr id="5" name="Content Placeholder 4" descr="A group of people posing for a photo in front of a tower&#10;&#10;Description automatically generated">
            <a:extLst>
              <a:ext uri="{FF2B5EF4-FFF2-40B4-BE49-F238E27FC236}">
                <a16:creationId xmlns:a16="http://schemas.microsoft.com/office/drawing/2014/main" id="{20BC3A50-DAF6-4A94-135A-CE536626B56E}"/>
              </a:ext>
            </a:extLst>
          </p:cNvPr>
          <p:cNvPicPr>
            <a:picLocks noGrp="1" noChangeAspect="1"/>
          </p:cNvPicPr>
          <p:nvPr>
            <p:ph idx="1"/>
          </p:nvPr>
        </p:nvPicPr>
        <p:blipFill>
          <a:blip r:embed="rId2"/>
          <a:stretch>
            <a:fillRect/>
          </a:stretch>
        </p:blipFill>
        <p:spPr>
          <a:xfrm>
            <a:off x="574794" y="1600200"/>
            <a:ext cx="7994411" cy="44958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403F-6563-0002-8F5D-02DA4722531F}"/>
              </a:ext>
            </a:extLst>
          </p:cNvPr>
          <p:cNvSpPr>
            <a:spLocks noGrp="1"/>
          </p:cNvSpPr>
          <p:nvPr>
            <p:ph type="title"/>
          </p:nvPr>
        </p:nvSpPr>
        <p:spPr/>
        <p:txBody>
          <a:bodyPr/>
          <a:lstStyle/>
          <a:p>
            <a:r>
              <a:rPr lang="en-US" altLang="en-US" sz="3600" dirty="0">
                <a:ea typeface="ＭＳ Ｐゴシック" panose="020B0600070205080204" pitchFamily="34" charset="-128"/>
              </a:rPr>
              <a:t>My Role and Goals on </a:t>
            </a:r>
            <a:br>
              <a:rPr lang="en-US" altLang="en-US" sz="3600" dirty="0">
                <a:ea typeface="ＭＳ Ｐゴシック" panose="020B0600070205080204" pitchFamily="34" charset="-128"/>
              </a:rPr>
            </a:br>
            <a:r>
              <a:rPr lang="en-US" altLang="en-US" sz="3600" dirty="0">
                <a:ea typeface="ＭＳ Ｐゴシック" panose="020B0600070205080204" pitchFamily="34" charset="-128"/>
              </a:rPr>
              <a:t>Foster NMPDE Learning</a:t>
            </a:r>
          </a:p>
        </p:txBody>
      </p:sp>
      <p:sp>
        <p:nvSpPr>
          <p:cNvPr id="3" name="Content Placeholder 2">
            <a:extLst>
              <a:ext uri="{FF2B5EF4-FFF2-40B4-BE49-F238E27FC236}">
                <a16:creationId xmlns:a16="http://schemas.microsoft.com/office/drawing/2014/main" id="{97E5B79F-081E-87C1-41F8-B79D44363754}"/>
              </a:ext>
            </a:extLst>
          </p:cNvPr>
          <p:cNvSpPr>
            <a:spLocks noGrp="1"/>
          </p:cNvSpPr>
          <p:nvPr>
            <p:ph idx="1"/>
          </p:nvPr>
        </p:nvSpPr>
        <p:spPr/>
        <p:txBody>
          <a:bodyPr/>
          <a:lstStyle/>
          <a:p>
            <a:pPr marL="514350" indent="-514350">
              <a:buFontTx/>
              <a:buAutoNum type="arabicPeriod"/>
            </a:pPr>
            <a:endParaRPr lang="en-US" altLang="en-US" sz="2800" dirty="0">
              <a:ea typeface="ＭＳ Ｐゴシック" panose="020B0600070205080204" pitchFamily="34" charset="-128"/>
            </a:endParaRPr>
          </a:p>
          <a:p>
            <a:pPr marL="514350" indent="-514350">
              <a:buFontTx/>
              <a:buAutoNum type="arabicPeriod"/>
            </a:pPr>
            <a:r>
              <a:rPr lang="en-US" altLang="en-US" sz="2800" dirty="0">
                <a:ea typeface="ＭＳ Ｐゴシック" panose="020B0600070205080204" pitchFamily="34" charset="-128"/>
              </a:rPr>
              <a:t>Make real efforts to prepare my classes well </a:t>
            </a:r>
          </a:p>
          <a:p>
            <a:pPr marL="514350" indent="-514350">
              <a:buFontTx/>
              <a:buAutoNum type="arabicPeriod"/>
            </a:pPr>
            <a:r>
              <a:rPr lang="en-US" altLang="en-US" sz="2800" dirty="0">
                <a:ea typeface="ＭＳ Ｐゴシック" panose="020B0600070205080204" pitchFamily="34" charset="-128"/>
              </a:rPr>
              <a:t>Present the material as best as I can.</a:t>
            </a:r>
          </a:p>
          <a:p>
            <a:pPr marL="514350" indent="-514350">
              <a:buFontTx/>
              <a:buAutoNum type="arabicPeriod"/>
            </a:pPr>
            <a:r>
              <a:rPr lang="en-US" altLang="en-US" sz="2800" dirty="0">
                <a:ea typeface="ＭＳ Ｐゴシック" panose="020B0600070205080204" pitchFamily="34" charset="-128"/>
              </a:rPr>
              <a:t> Teach how NMPDEs apply to real world problems.</a:t>
            </a:r>
          </a:p>
          <a:p>
            <a:pPr marL="514350" indent="-514350">
              <a:buFontTx/>
              <a:buAutoNum type="arabicPeriod"/>
            </a:pPr>
            <a:r>
              <a:rPr lang="en-US" altLang="en-US" sz="2800" dirty="0">
                <a:ea typeface="ＭＳ Ｐゴシック" panose="020B0600070205080204" pitchFamily="34" charset="-128"/>
              </a:rPr>
              <a:t>Prepare my classes, homework and exams based on the best learning approach.</a:t>
            </a:r>
          </a:p>
          <a:p>
            <a:pPr marL="0" indent="0">
              <a:buNone/>
            </a:pPr>
            <a:endParaRPr lang="en-US" altLang="en-US" sz="2800" dirty="0">
              <a:ea typeface="ＭＳ Ｐゴシック" panose="020B0600070205080204" pitchFamily="34" charset="-128"/>
            </a:endParaRPr>
          </a:p>
          <a:p>
            <a:pPr marL="514350" indent="-514350">
              <a:buFontTx/>
              <a:buAutoNum type="arabicPeriod"/>
            </a:pPr>
            <a:endParaRPr lang="en-US" altLang="en-US" dirty="0">
              <a:ea typeface="ＭＳ Ｐゴシック" panose="020B0600070205080204" pitchFamily="34" charset="-128"/>
            </a:endParaRPr>
          </a:p>
          <a:p>
            <a:pPr marL="514350" indent="-514350" algn="ctr">
              <a:buFontTx/>
              <a:buNone/>
            </a:pPr>
            <a:endParaRPr lang="en-US" altLang="en-US" dirty="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6896B37-82EB-A4A5-1F56-2FFB997C7CED}"/>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Motivation to Learn</a:t>
            </a:r>
          </a:p>
        </p:txBody>
      </p:sp>
      <p:sp>
        <p:nvSpPr>
          <p:cNvPr id="33795" name="Rectangle 3">
            <a:extLst>
              <a:ext uri="{FF2B5EF4-FFF2-40B4-BE49-F238E27FC236}">
                <a16:creationId xmlns:a16="http://schemas.microsoft.com/office/drawing/2014/main" id="{598569A1-A974-EF8A-1D09-EACE392BF4C2}"/>
              </a:ext>
            </a:extLst>
          </p:cNvPr>
          <p:cNvSpPr>
            <a:spLocks noGrp="1" noChangeArrowheads="1"/>
          </p:cNvSpPr>
          <p:nvPr>
            <p:ph type="body" idx="1"/>
          </p:nvPr>
        </p:nvSpPr>
        <p:spPr/>
        <p:txBody>
          <a:bodyPr/>
          <a:lstStyle/>
          <a:p>
            <a:pPr algn="ctr" eaLnBrk="1" hangingPunct="1">
              <a:buFontTx/>
              <a:buNone/>
            </a:pPr>
            <a:r>
              <a:rPr lang="en-US" altLang="en-US" b="1">
                <a:ea typeface="ＭＳ Ｐゴシック" panose="020B0600070205080204" pitchFamily="34" charset="-128"/>
              </a:rPr>
              <a:t>Love of Learning</a:t>
            </a:r>
          </a:p>
          <a:p>
            <a:pPr eaLnBrk="1" hangingPunct="1">
              <a:buFontTx/>
              <a:buNone/>
            </a:pPr>
            <a:r>
              <a:rPr lang="ja-JP" altLang="en-US" sz="3600" i="1">
                <a:ea typeface="ＭＳ Ｐゴシック" panose="020B0600070205080204" pitchFamily="34" charset="-128"/>
              </a:rPr>
              <a:t>“</a:t>
            </a:r>
            <a:r>
              <a:rPr lang="en-US" altLang="ja-JP" sz="3600" i="1">
                <a:ea typeface="ＭＳ Ｐゴシック" panose="020B0600070205080204" pitchFamily="34" charset="-128"/>
              </a:rPr>
              <a:t>The more I consider what learning is, the more I see it as a sacred privilege, an act of wonder. I believe that when we are learning we feel most alive. When we are learning we feel closest to God</a:t>
            </a:r>
            <a:r>
              <a:rPr lang="ja-JP" altLang="en-US" sz="3600" i="1">
                <a:ea typeface="ＭＳ Ｐゴシック" panose="020B0600070205080204" pitchFamily="34" charset="-128"/>
              </a:rPr>
              <a:t>”</a:t>
            </a:r>
            <a:r>
              <a:rPr lang="en-US" altLang="ja-JP" sz="3600" i="1">
                <a:ea typeface="ＭＳ Ｐゴシック" panose="020B0600070205080204" pitchFamily="34" charset="-128"/>
              </a:rPr>
              <a:t>	</a:t>
            </a:r>
            <a:r>
              <a:rPr lang="en-US" altLang="ja-JP">
                <a:ea typeface="ＭＳ Ｐゴシック" panose="020B0600070205080204" pitchFamily="34" charset="-128"/>
              </a:rPr>
              <a:t>								</a:t>
            </a:r>
            <a:r>
              <a:rPr lang="en-US" altLang="ja-JP" sz="2000">
                <a:ea typeface="ＭＳ Ｐゴシック" panose="020B0600070205080204" pitchFamily="34" charset="-128"/>
              </a:rPr>
              <a:t>Russ Osguthorpe, 1996</a:t>
            </a:r>
          </a:p>
          <a:p>
            <a:pPr eaLnBrk="1" hangingPunct="1"/>
            <a:endParaRPr lang="en-US" altLang="en-US">
              <a:ea typeface="ＭＳ Ｐゴシック" panose="020B0600070205080204"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37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37" fill="hold" nodeType="clickEffect">
                                  <p:stCondLst>
                                    <p:cond delay="0"/>
                                  </p:stCondLst>
                                  <p:childTnLst>
                                    <p:set>
                                      <p:cBhvr>
                                        <p:cTn id="10" dur="1" fill="hold">
                                          <p:stCondLst>
                                            <p:cond delay="0"/>
                                          </p:stCondLst>
                                        </p:cTn>
                                        <p:tgtEl>
                                          <p:spTgt spid="33795">
                                            <p:txEl>
                                              <p:pRg st="0" end="0"/>
                                            </p:txEl>
                                          </p:spTgt>
                                        </p:tgtEl>
                                        <p:attrNameLst>
                                          <p:attrName>style.visibility</p:attrName>
                                        </p:attrNameLst>
                                      </p:cBhvr>
                                      <p:to>
                                        <p:strVal val="visible"/>
                                      </p:to>
                                    </p:set>
                                    <p:animEffect transition="in" filter="barn(outVertical)">
                                      <p:cBhvr>
                                        <p:cTn id="11" dur="500"/>
                                        <p:tgtEl>
                                          <p:spTgt spid="3379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37" fill="hold" nodeType="clickEffect">
                                  <p:stCondLst>
                                    <p:cond delay="0"/>
                                  </p:stCondLst>
                                  <p:childTnLst>
                                    <p:set>
                                      <p:cBhvr>
                                        <p:cTn id="15" dur="1" fill="hold">
                                          <p:stCondLst>
                                            <p:cond delay="0"/>
                                          </p:stCondLst>
                                        </p:cTn>
                                        <p:tgtEl>
                                          <p:spTgt spid="33795">
                                            <p:txEl>
                                              <p:pRg st="1" end="1"/>
                                            </p:txEl>
                                          </p:spTgt>
                                        </p:tgtEl>
                                        <p:attrNameLst>
                                          <p:attrName>style.visibility</p:attrName>
                                        </p:attrNameLst>
                                      </p:cBhvr>
                                      <p:to>
                                        <p:strVal val="visible"/>
                                      </p:to>
                                    </p:set>
                                    <p:animEffect transition="in" filter="barn(outVertical)">
                                      <p:cBhvr>
                                        <p:cTn id="16" dur="500"/>
                                        <p:tgtEl>
                                          <p:spTgt spid="337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P spid="3379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14288-20CC-C649-6D16-8F4F93E28372}"/>
              </a:ext>
            </a:extLst>
          </p:cNvPr>
          <p:cNvSpPr>
            <a:spLocks noGrp="1"/>
          </p:cNvSpPr>
          <p:nvPr>
            <p:ph type="title"/>
          </p:nvPr>
        </p:nvSpPr>
        <p:spPr/>
        <p:txBody>
          <a:bodyPr/>
          <a:lstStyle/>
          <a:p>
            <a:r>
              <a:rPr lang="en-US" altLang="en-US" sz="2800" dirty="0">
                <a:ea typeface="ＭＳ Ｐゴシック" panose="020B0600070205080204" pitchFamily="34" charset="-128"/>
              </a:rPr>
              <a:t>My Expectation:</a:t>
            </a:r>
            <a:br>
              <a:rPr lang="en-US" altLang="en-US" sz="2800" dirty="0">
                <a:ea typeface="ＭＳ Ｐゴシック" panose="020B0600070205080204" pitchFamily="34" charset="-128"/>
              </a:rPr>
            </a:br>
            <a:r>
              <a:rPr lang="en-US" altLang="en-US" sz="2800" dirty="0">
                <a:ea typeface="ＭＳ Ｐゴシック" panose="020B0600070205080204" pitchFamily="34" charset="-128"/>
              </a:rPr>
              <a:t>Your Role and Goals on </a:t>
            </a:r>
            <a:br>
              <a:rPr lang="en-US" altLang="en-US" sz="2800" dirty="0">
                <a:ea typeface="ＭＳ Ｐゴシック" panose="020B0600070205080204" pitchFamily="34" charset="-128"/>
              </a:rPr>
            </a:br>
            <a:r>
              <a:rPr lang="en-US" altLang="en-US" sz="2800" dirty="0">
                <a:ea typeface="ＭＳ Ｐゴシック" panose="020B0600070205080204" pitchFamily="34" charset="-128"/>
              </a:rPr>
              <a:t>Foster NMPDE Learning</a:t>
            </a:r>
          </a:p>
        </p:txBody>
      </p:sp>
      <p:sp>
        <p:nvSpPr>
          <p:cNvPr id="3" name="Content Placeholder 2">
            <a:extLst>
              <a:ext uri="{FF2B5EF4-FFF2-40B4-BE49-F238E27FC236}">
                <a16:creationId xmlns:a16="http://schemas.microsoft.com/office/drawing/2014/main" id="{69AA3943-B5C1-2CBC-AD6A-1201018FD3F2}"/>
              </a:ext>
            </a:extLst>
          </p:cNvPr>
          <p:cNvSpPr>
            <a:spLocks noGrp="1"/>
          </p:cNvSpPr>
          <p:nvPr>
            <p:ph idx="1"/>
          </p:nvPr>
        </p:nvSpPr>
        <p:spPr>
          <a:xfrm>
            <a:off x="451022" y="1905000"/>
            <a:ext cx="8229600" cy="4495800"/>
          </a:xfrm>
        </p:spPr>
        <p:txBody>
          <a:bodyPr/>
          <a:lstStyle/>
          <a:p>
            <a:pPr marL="514350" indent="-514350">
              <a:buFontTx/>
              <a:buAutoNum type="arabicPeriod"/>
            </a:pPr>
            <a:r>
              <a:rPr lang="en-US" altLang="en-US" sz="2800" dirty="0">
                <a:ea typeface="ＭＳ Ｐゴシック" panose="020B0600070205080204" pitchFamily="34" charset="-128"/>
              </a:rPr>
              <a:t>Develop a genuine desire to learn. Commit to LEARN NMPDEs.</a:t>
            </a:r>
          </a:p>
          <a:p>
            <a:pPr marL="514350" indent="-514350">
              <a:buFontTx/>
              <a:buAutoNum type="arabicPeriod"/>
            </a:pPr>
            <a:endParaRPr lang="en-US" altLang="en-US" sz="2800" dirty="0">
              <a:ea typeface="ＭＳ Ｐゴシック" panose="020B0600070205080204" pitchFamily="34" charset="-128"/>
            </a:endParaRPr>
          </a:p>
          <a:p>
            <a:pPr marL="514350" indent="-514350">
              <a:buFontTx/>
              <a:buAutoNum type="arabicPeriod"/>
            </a:pPr>
            <a:r>
              <a:rPr lang="en-US" altLang="en-US" sz="2800" dirty="0">
                <a:ea typeface="ＭＳ Ｐゴシック" panose="020B0600070205080204" pitchFamily="34" charset="-128"/>
              </a:rPr>
              <a:t>Put aside the attitude of just filling requisites. For example,</a:t>
            </a:r>
          </a:p>
          <a:p>
            <a:pPr marL="971550" lvl="1" indent="-514350">
              <a:buFontTx/>
              <a:buAutoNum type="arabicPeriod"/>
            </a:pPr>
            <a:r>
              <a:rPr lang="en-US" altLang="en-US" dirty="0">
                <a:ea typeface="ＭＳ Ｐゴシック" panose="020B0600070205080204" pitchFamily="34" charset="-128"/>
              </a:rPr>
              <a:t>Study to learn not just to finish a homework or project on time </a:t>
            </a:r>
          </a:p>
          <a:p>
            <a:pPr marL="971550" lvl="1" indent="-514350">
              <a:buFontTx/>
              <a:buAutoNum type="arabicPeriod"/>
            </a:pPr>
            <a:r>
              <a:rPr lang="en-US" altLang="en-US" dirty="0">
                <a:ea typeface="ＭＳ Ｐゴシック" panose="020B0600070205080204" pitchFamily="34" charset="-128"/>
              </a:rPr>
              <a:t>Do more than just the the minimum to pass the class.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CB2ECC4F-F09F-31ED-C9F3-AD64A0418A4D}"/>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BYU Mission</a:t>
            </a:r>
          </a:p>
        </p:txBody>
      </p:sp>
      <p:sp>
        <p:nvSpPr>
          <p:cNvPr id="39939" name="Rectangle 3">
            <a:extLst>
              <a:ext uri="{FF2B5EF4-FFF2-40B4-BE49-F238E27FC236}">
                <a16:creationId xmlns:a16="http://schemas.microsoft.com/office/drawing/2014/main" id="{A22BE5A2-5E4A-708D-F30C-04B4CEDC1899}"/>
              </a:ext>
            </a:extLst>
          </p:cNvPr>
          <p:cNvSpPr>
            <a:spLocks noGrp="1" noChangeArrowheads="1"/>
          </p:cNvSpPr>
          <p:nvPr>
            <p:ph type="body" idx="1"/>
          </p:nvPr>
        </p:nvSpPr>
        <p:spPr/>
        <p:txBody>
          <a:bodyPr/>
          <a:lstStyle/>
          <a:p>
            <a:pPr eaLnBrk="1" hangingPunct="1">
              <a:buFontTx/>
              <a:buNone/>
            </a:pPr>
            <a:endParaRPr lang="en-US" altLang="en-US">
              <a:ea typeface="ＭＳ Ｐゴシック" panose="020B0600070205080204" pitchFamily="34" charset="-128"/>
            </a:endParaRPr>
          </a:p>
          <a:p>
            <a:pPr eaLnBrk="1" hangingPunct="1">
              <a:buFontTx/>
              <a:buNone/>
            </a:pPr>
            <a:r>
              <a:rPr lang="en-US" altLang="en-US">
                <a:ea typeface="ＭＳ Ｐゴシック" panose="020B0600070205080204" pitchFamily="34" charset="-128"/>
              </a:rPr>
              <a:t>  </a:t>
            </a:r>
            <a:r>
              <a:rPr lang="en-US" altLang="en-US" sz="3600">
                <a:ea typeface="ＭＳ Ｐゴシック" panose="020B0600070205080204" pitchFamily="34" charset="-128"/>
              </a:rPr>
              <a:t>The mission of Brigham Young University founded, supported, and guided by The Church of Jesus Christ of Latter-day Saints is </a:t>
            </a:r>
          </a:p>
          <a:p>
            <a:pPr eaLnBrk="1" hangingPunct="1">
              <a:buFontTx/>
              <a:buNone/>
            </a:pPr>
            <a:r>
              <a:rPr lang="en-US" altLang="en-US" sz="3600">
                <a:ea typeface="ＭＳ Ｐゴシック" panose="020B0600070205080204" pitchFamily="34" charset="-128"/>
              </a:rPr>
              <a:t>   </a:t>
            </a:r>
            <a:r>
              <a:rPr lang="ja-JP" altLang="en-US" sz="3600">
                <a:ea typeface="ＭＳ Ｐゴシック" panose="020B0600070205080204" pitchFamily="34" charset="-128"/>
              </a:rPr>
              <a:t>“</a:t>
            </a:r>
            <a:r>
              <a:rPr lang="en-US" altLang="ja-JP" sz="3600">
                <a:ea typeface="ＭＳ Ｐゴシック" panose="020B0600070205080204" pitchFamily="34" charset="-128"/>
              </a:rPr>
              <a:t>To assist individuals in their quest for perfection and eternal life.</a:t>
            </a:r>
            <a:r>
              <a:rPr lang="en-US" altLang="ja-JP">
                <a:ea typeface="ＭＳ Ｐゴシック" panose="020B0600070205080204" pitchFamily="34" charset="-128"/>
              </a:rPr>
              <a:t> </a:t>
            </a:r>
            <a:r>
              <a:rPr lang="ja-JP" altLang="en-US">
                <a:ea typeface="ＭＳ Ｐゴシック" panose="020B0600070205080204" pitchFamily="34" charset="-128"/>
              </a:rPr>
              <a:t>“</a:t>
            </a:r>
            <a:endParaRPr lang="en-US" altLang="en-US">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99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animEffect transition="in" filter="wipe(left)">
                                      <p:cBhvr>
                                        <p:cTn id="11" dur="500"/>
                                        <p:tgtEl>
                                          <p:spTgt spid="39939">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9939">
                                            <p:txEl>
                                              <p:pRg st="2" end="2"/>
                                            </p:txEl>
                                          </p:spTgt>
                                        </p:tgtEl>
                                        <p:attrNameLst>
                                          <p:attrName>style.visibility</p:attrName>
                                        </p:attrNameLst>
                                      </p:cBhvr>
                                      <p:to>
                                        <p:strVal val="visible"/>
                                      </p:to>
                                    </p:set>
                                    <p:animEffect transition="in" filter="wipe(left)">
                                      <p:cBhvr>
                                        <p:cTn id="16" dur="500"/>
                                        <p:tgtEl>
                                          <p:spTgt spid="39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P spid="3993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4E122-C679-B933-5A0E-B5A6AFB2461E}"/>
              </a:ext>
            </a:extLst>
          </p:cNvPr>
          <p:cNvSpPr>
            <a:spLocks noGrp="1"/>
          </p:cNvSpPr>
          <p:nvPr>
            <p:ph type="title"/>
          </p:nvPr>
        </p:nvSpPr>
        <p:spPr/>
        <p:txBody>
          <a:bodyPr/>
          <a:lstStyle/>
          <a:p>
            <a:r>
              <a:rPr lang="en-US" altLang="en-US" sz="3600" dirty="0">
                <a:ea typeface="ＭＳ Ｐゴシック" panose="020B0600070205080204" pitchFamily="34" charset="-128"/>
              </a:rPr>
              <a:t>Your Role and Goals on </a:t>
            </a:r>
            <a:br>
              <a:rPr lang="en-US" altLang="en-US" sz="3600" dirty="0">
                <a:ea typeface="ＭＳ Ｐゴシック" panose="020B0600070205080204" pitchFamily="34" charset="-128"/>
              </a:rPr>
            </a:br>
            <a:r>
              <a:rPr lang="en-US" altLang="en-US" sz="3600" dirty="0">
                <a:ea typeface="ＭＳ Ｐゴシック" panose="020B0600070205080204" pitchFamily="34" charset="-128"/>
              </a:rPr>
              <a:t>Foster NMPDE Learning</a:t>
            </a:r>
          </a:p>
        </p:txBody>
      </p:sp>
      <p:sp>
        <p:nvSpPr>
          <p:cNvPr id="3" name="Content Placeholder 2">
            <a:extLst>
              <a:ext uri="{FF2B5EF4-FFF2-40B4-BE49-F238E27FC236}">
                <a16:creationId xmlns:a16="http://schemas.microsoft.com/office/drawing/2014/main" id="{33AC7A67-58DC-BB69-EFD6-60D9DA4D29AE}"/>
              </a:ext>
            </a:extLst>
          </p:cNvPr>
          <p:cNvSpPr>
            <a:spLocks noGrp="1"/>
          </p:cNvSpPr>
          <p:nvPr>
            <p:ph idx="1"/>
          </p:nvPr>
        </p:nvSpPr>
        <p:spPr/>
        <p:txBody>
          <a:bodyPr/>
          <a:lstStyle/>
          <a:p>
            <a:pPr marL="514350" indent="-514350">
              <a:buFontTx/>
              <a:buAutoNum type="arabicPeriod"/>
            </a:pPr>
            <a:r>
              <a:rPr lang="en-US" altLang="en-US" sz="2400" dirty="0">
                <a:ea typeface="ＭＳ Ｐゴシック" panose="020B0600070205080204" pitchFamily="34" charset="-128"/>
              </a:rPr>
              <a:t>Take advantage of opportunities to learn. Discuss with Me and other Students in the course. Be not afraid to ask. </a:t>
            </a:r>
          </a:p>
          <a:p>
            <a:pPr marL="514350" indent="-514350">
              <a:buFontTx/>
              <a:buAutoNum type="arabicPeriod"/>
            </a:pPr>
            <a:endParaRPr lang="en-US" altLang="en-US" sz="2400" dirty="0">
              <a:ea typeface="ＭＳ Ｐゴシック" panose="020B0600070205080204" pitchFamily="34" charset="-128"/>
            </a:endParaRPr>
          </a:p>
          <a:p>
            <a:pPr marL="514350" indent="-514350">
              <a:buFontTx/>
              <a:buAutoNum type="arabicPeriod"/>
            </a:pPr>
            <a:r>
              <a:rPr lang="en-US" altLang="en-US" sz="2400" dirty="0">
                <a:ea typeface="ＭＳ Ｐゴシック" panose="020B0600070205080204" pitchFamily="34" charset="-128"/>
              </a:rPr>
              <a:t>Test yourself frequently. Meaning try to work on your homework with no help. However, look for help when you need it and then go back to test yourself alone.</a:t>
            </a:r>
          </a:p>
          <a:p>
            <a:pPr marL="514350" indent="-514350">
              <a:buFontTx/>
              <a:buAutoNum type="arabicPeriod"/>
            </a:pPr>
            <a:endParaRPr lang="en-US" altLang="en-US" sz="2400" dirty="0">
              <a:ea typeface="ＭＳ Ｐゴシック" panose="020B0600070205080204" pitchFamily="34" charset="-128"/>
            </a:endParaRPr>
          </a:p>
          <a:p>
            <a:pPr marL="514350" indent="-514350">
              <a:buFontTx/>
              <a:buAutoNum type="arabicPeriod"/>
            </a:pPr>
            <a:r>
              <a:rPr lang="en-US" altLang="en-US" sz="2400" dirty="0">
                <a:ea typeface="ＭＳ Ｐゴシック" panose="020B0600070205080204" pitchFamily="34" charset="-128"/>
              </a:rPr>
              <a:t>Actively participate in class. Ask questions. Put your mobile or unrelated computer or other material aside.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79458-5FF2-CE8A-75AE-FE7A367138A6}"/>
              </a:ext>
            </a:extLst>
          </p:cNvPr>
          <p:cNvSpPr>
            <a:spLocks noGrp="1"/>
          </p:cNvSpPr>
          <p:nvPr>
            <p:ph type="title"/>
          </p:nvPr>
        </p:nvSpPr>
        <p:spPr/>
        <p:txBody>
          <a:bodyPr/>
          <a:lstStyle/>
          <a:p>
            <a:r>
              <a:rPr lang="en-US" altLang="en-US" sz="3600" dirty="0">
                <a:ea typeface="ＭＳ Ｐゴシック" panose="020B0600070205080204" pitchFamily="34" charset="-128"/>
              </a:rPr>
              <a:t>Your Role and Goals on </a:t>
            </a:r>
            <a:br>
              <a:rPr lang="en-US" altLang="en-US" sz="3600" dirty="0">
                <a:ea typeface="ＭＳ Ｐゴシック" panose="020B0600070205080204" pitchFamily="34" charset="-128"/>
              </a:rPr>
            </a:br>
            <a:r>
              <a:rPr lang="en-US" altLang="en-US" sz="3600" dirty="0">
                <a:ea typeface="ＭＳ Ｐゴシック" panose="020B0600070205080204" pitchFamily="34" charset="-128"/>
              </a:rPr>
              <a:t>Foster NMPDE Learning</a:t>
            </a:r>
          </a:p>
        </p:txBody>
      </p:sp>
      <p:sp>
        <p:nvSpPr>
          <p:cNvPr id="60418" name="Content Placeholder 2">
            <a:extLst>
              <a:ext uri="{FF2B5EF4-FFF2-40B4-BE49-F238E27FC236}">
                <a16:creationId xmlns:a16="http://schemas.microsoft.com/office/drawing/2014/main" id="{01D05AFB-17FA-FC03-EB32-27940B887775}"/>
              </a:ext>
            </a:extLst>
          </p:cNvPr>
          <p:cNvSpPr>
            <a:spLocks noGrp="1"/>
          </p:cNvSpPr>
          <p:nvPr>
            <p:ph idx="1"/>
          </p:nvPr>
        </p:nvSpPr>
        <p:spPr/>
        <p:txBody>
          <a:bodyPr/>
          <a:lstStyle/>
          <a:p>
            <a:pPr marL="457200" indent="-457200">
              <a:buFontTx/>
              <a:buAutoNum type="arabicPeriod"/>
            </a:pPr>
            <a:r>
              <a:rPr lang="en-US" altLang="en-US" sz="2000" dirty="0">
                <a:ea typeface="ＭＳ Ｐゴシック" panose="020B0600070205080204" pitchFamily="34" charset="-128"/>
              </a:rPr>
              <a:t>Be ready to go out of your comfort zone. Know this is common for college Student in Math.</a:t>
            </a:r>
          </a:p>
          <a:p>
            <a:pPr marL="457200" indent="-457200">
              <a:buFontTx/>
              <a:buAutoNum type="arabicPeriod"/>
            </a:pPr>
            <a:endParaRPr lang="en-US" altLang="en-US" sz="2000" dirty="0">
              <a:ea typeface="ＭＳ Ｐゴシック" panose="020B0600070205080204" pitchFamily="34" charset="-128"/>
            </a:endParaRPr>
          </a:p>
          <a:p>
            <a:pPr marL="457200" indent="-457200">
              <a:buFontTx/>
              <a:buAutoNum type="arabicPeriod"/>
            </a:pPr>
            <a:r>
              <a:rPr lang="en-US" altLang="en-US" sz="2000" dirty="0">
                <a:ea typeface="ＭＳ Ｐゴシック" panose="020B0600070205080204" pitchFamily="34" charset="-128"/>
              </a:rPr>
              <a:t>Accept the fact that sometimes in some courses, you may have challenges harder than you are used to in previous courses. This is not a tragedy. Be Humble.</a:t>
            </a:r>
          </a:p>
          <a:p>
            <a:pPr marL="457200" indent="-457200">
              <a:buFontTx/>
              <a:buAutoNum type="arabicPeriod"/>
            </a:pPr>
            <a:endParaRPr lang="en-US" altLang="en-US" sz="2000" dirty="0">
              <a:ea typeface="ＭＳ Ｐゴシック" panose="020B0600070205080204" pitchFamily="34" charset="-128"/>
            </a:endParaRPr>
          </a:p>
          <a:p>
            <a:pPr marL="457200" indent="-457200">
              <a:buFontTx/>
              <a:buAutoNum type="arabicPeriod"/>
            </a:pPr>
            <a:r>
              <a:rPr lang="en-US" altLang="en-US" sz="2000" dirty="0">
                <a:ea typeface="ＭＳ Ｐゴシック" panose="020B0600070205080204" pitchFamily="34" charset="-128"/>
              </a:rPr>
              <a:t>Do not feel embarrassed for not knowing. It is a blessing to realize that we do not know something important. It is the beginning of learning. </a:t>
            </a:r>
          </a:p>
          <a:p>
            <a:pPr marL="0" indent="0">
              <a:buNone/>
            </a:pPr>
            <a:endParaRPr lang="en-US" altLang="en-US" sz="2400" dirty="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9C5F2-FD09-4C90-FFC0-FEBAA54BC8BF}"/>
              </a:ext>
            </a:extLst>
          </p:cNvPr>
          <p:cNvSpPr>
            <a:spLocks noGrp="1"/>
          </p:cNvSpPr>
          <p:nvPr>
            <p:ph type="title"/>
          </p:nvPr>
        </p:nvSpPr>
        <p:spPr/>
        <p:txBody>
          <a:bodyPr/>
          <a:lstStyle/>
          <a:p>
            <a:endParaRPr lang="en-US" altLang="en-US" dirty="0">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20F0563E-1B83-043F-D626-F40F92C2596D}"/>
              </a:ext>
            </a:extLst>
          </p:cNvPr>
          <p:cNvSpPr>
            <a:spLocks noGrp="1"/>
          </p:cNvSpPr>
          <p:nvPr>
            <p:ph idx="1"/>
          </p:nvPr>
        </p:nvSpPr>
        <p:spPr/>
        <p:txBody>
          <a:bodyPr/>
          <a:lstStyle/>
          <a:p>
            <a:pPr algn="ctr">
              <a:defRPr/>
            </a:pPr>
            <a:endParaRPr lang="en-US" dirty="0"/>
          </a:p>
          <a:p>
            <a:pPr algn="ctr">
              <a:defRPr/>
            </a:pPr>
            <a:endParaRPr lang="en-US" dirty="0"/>
          </a:p>
          <a:p>
            <a:pPr marL="0" indent="0" algn="ctr">
              <a:buFontTx/>
              <a:buNone/>
              <a:defRPr/>
            </a:pPr>
            <a:endParaRPr lang="en-US" dirty="0"/>
          </a:p>
          <a:p>
            <a:pPr marL="0" indent="0" algn="ctr">
              <a:buFontTx/>
              <a:buNone/>
              <a:defRPr/>
            </a:pPr>
            <a:r>
              <a:rPr lang="en-US" sz="4400" dirty="0"/>
              <a:t>Syllabus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FD75B5C-2942-DBC1-81C7-9E646390175A}"/>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My Challenge</a:t>
            </a:r>
          </a:p>
        </p:txBody>
      </p:sp>
      <p:sp>
        <p:nvSpPr>
          <p:cNvPr id="45059" name="Rectangle 3">
            <a:extLst>
              <a:ext uri="{FF2B5EF4-FFF2-40B4-BE49-F238E27FC236}">
                <a16:creationId xmlns:a16="http://schemas.microsoft.com/office/drawing/2014/main" id="{A0994372-3180-4AF1-C731-DD2EA985AC65}"/>
              </a:ext>
            </a:extLst>
          </p:cNvPr>
          <p:cNvSpPr>
            <a:spLocks noGrp="1" noChangeArrowheads="1"/>
          </p:cNvSpPr>
          <p:nvPr>
            <p:ph type="body" idx="1"/>
          </p:nvPr>
        </p:nvSpPr>
        <p:spPr/>
        <p:txBody>
          <a:bodyPr/>
          <a:lstStyle/>
          <a:p>
            <a:pPr eaLnBrk="1" hangingPunct="1">
              <a:buFontTx/>
              <a:buNone/>
            </a:pPr>
            <a:endParaRPr lang="en-US" altLang="en-US" sz="2000">
              <a:ea typeface="ＭＳ Ｐゴシック" panose="020B0600070205080204" pitchFamily="34" charset="-128"/>
            </a:endParaRPr>
          </a:p>
          <a:p>
            <a:pPr algn="ctr" eaLnBrk="1" hangingPunct="1">
              <a:buFontTx/>
              <a:buNone/>
            </a:pPr>
            <a:r>
              <a:rPr lang="en-US" altLang="en-US" b="1">
                <a:ea typeface="ＭＳ Ｐゴシック" panose="020B0600070205080204" pitchFamily="34" charset="-128"/>
              </a:rPr>
              <a:t>Love of Learners</a:t>
            </a:r>
          </a:p>
          <a:p>
            <a:pPr eaLnBrk="1" hangingPunct="1">
              <a:buFontTx/>
              <a:buNone/>
            </a:pPr>
            <a:r>
              <a:rPr lang="ja-JP" altLang="en-US">
                <a:ea typeface="ＭＳ Ｐゴシック" panose="020B0600070205080204" pitchFamily="34" charset="-128"/>
              </a:rPr>
              <a:t>“</a:t>
            </a:r>
            <a:r>
              <a:rPr lang="en-US" altLang="ja-JP">
                <a:ea typeface="ＭＳ Ｐゴシック" panose="020B0600070205080204" pitchFamily="34" charset="-128"/>
              </a:rPr>
              <a:t>If we want to influence learners for good, we should not merely love to teach; we should love each person we teach.</a:t>
            </a:r>
            <a:r>
              <a:rPr lang="ja-JP" altLang="en-US">
                <a:ea typeface="ＭＳ Ｐゴシック" panose="020B0600070205080204" pitchFamily="34" charset="-128"/>
              </a:rPr>
              <a:t>”</a:t>
            </a:r>
            <a:endParaRPr lang="en-US" altLang="ja-JP">
              <a:ea typeface="ＭＳ Ｐゴシック" panose="020B0600070205080204" pitchFamily="34" charset="-128"/>
            </a:endParaRPr>
          </a:p>
          <a:p>
            <a:pPr eaLnBrk="1" hangingPunct="1">
              <a:buFontTx/>
              <a:buNone/>
            </a:pPr>
            <a:r>
              <a:rPr lang="en-US" altLang="en-US">
                <a:ea typeface="ＭＳ Ｐゴシック" panose="020B0600070205080204" pitchFamily="34" charset="-128"/>
              </a:rPr>
              <a:t>					</a:t>
            </a:r>
            <a:r>
              <a:rPr lang="en-US" altLang="en-US" sz="2000">
                <a:ea typeface="ＭＳ Ｐゴシック" panose="020B0600070205080204" pitchFamily="34" charset="-128"/>
              </a:rPr>
              <a:t>Teaching, No greater Call, 1999</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450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5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9E16CEAA-658D-BE55-B8B9-3DB791C215AE}"/>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Pres. G. B. Hinckley </a:t>
            </a:r>
          </a:p>
        </p:txBody>
      </p:sp>
      <p:sp>
        <p:nvSpPr>
          <p:cNvPr id="57347" name="Rectangle 3">
            <a:extLst>
              <a:ext uri="{FF2B5EF4-FFF2-40B4-BE49-F238E27FC236}">
                <a16:creationId xmlns:a16="http://schemas.microsoft.com/office/drawing/2014/main" id="{C1B9A0C7-19CC-DDA8-3790-FDB9F8287163}"/>
              </a:ext>
            </a:extLst>
          </p:cNvPr>
          <p:cNvSpPr>
            <a:spLocks noGrp="1" noChangeArrowheads="1"/>
          </p:cNvSpPr>
          <p:nvPr>
            <p:ph type="body" idx="1"/>
          </p:nvPr>
        </p:nvSpPr>
        <p:spPr/>
        <p:txBody>
          <a:bodyPr/>
          <a:lstStyle/>
          <a:p>
            <a:pPr eaLnBrk="1" hangingPunct="1">
              <a:lnSpc>
                <a:spcPct val="90000"/>
              </a:lnSpc>
              <a:buFontTx/>
              <a:buNone/>
            </a:pPr>
            <a:r>
              <a:rPr lang="en-US" altLang="en-US">
                <a:ea typeface="ＭＳ Ｐゴシック" panose="020B0600070205080204" pitchFamily="34" charset="-128"/>
              </a:rPr>
              <a:t>	Here we are doing what is not done in any other major university of which I am aware.</a:t>
            </a:r>
          </a:p>
          <a:p>
            <a:pPr eaLnBrk="1" hangingPunct="1">
              <a:lnSpc>
                <a:spcPct val="90000"/>
              </a:lnSpc>
              <a:buFontTx/>
              <a:buNone/>
            </a:pPr>
            <a:endParaRPr lang="en-US" altLang="en-US">
              <a:ea typeface="ＭＳ Ｐゴシック" panose="020B0600070205080204" pitchFamily="34" charset="-128"/>
            </a:endParaRPr>
          </a:p>
          <a:p>
            <a:pPr eaLnBrk="1" hangingPunct="1">
              <a:lnSpc>
                <a:spcPct val="90000"/>
              </a:lnSpc>
              <a:buFontTx/>
              <a:buNone/>
            </a:pPr>
            <a:r>
              <a:rPr lang="en-US" altLang="en-US">
                <a:ea typeface="ＭＳ Ｐゴシック" panose="020B0600070205080204" pitchFamily="34" charset="-128"/>
              </a:rPr>
              <a:t>	We are demonstrating that  faith in the almighty can accompany and enrich scholarship in the secular. It is more than an experiment. It is an accomplishment.</a:t>
            </a:r>
          </a:p>
          <a:p>
            <a:pPr eaLnBrk="1" hangingPunct="1">
              <a:lnSpc>
                <a:spcPct val="90000"/>
              </a:lnSpc>
              <a:buFontTx/>
              <a:buNone/>
            </a:pPr>
            <a:r>
              <a:rPr lang="en-US" altLang="en-US">
                <a:ea typeface="ＭＳ Ｐゴシック" panose="020B0600070205080204" pitchFamily="34" charset="-128"/>
              </a:rPr>
              <a:t>				</a:t>
            </a:r>
            <a:endParaRPr lang="en-US" altLang="en-US" sz="360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 calcmode="lin" valueType="num">
                                      <p:cBhvr additive="base">
                                        <p:cTn id="13" dur="500" fill="hold"/>
                                        <p:tgtEl>
                                          <p:spTgt spid="5734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34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anim calcmode="lin" valueType="num">
                                      <p:cBhvr additive="base">
                                        <p:cTn id="19" dur="500" fill="hold"/>
                                        <p:tgtEl>
                                          <p:spTgt spid="5734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34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0201B0AD-EE08-20AC-BE92-C08369040220}"/>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Pres. G. B. Hinckley </a:t>
            </a:r>
          </a:p>
        </p:txBody>
      </p:sp>
      <p:sp>
        <p:nvSpPr>
          <p:cNvPr id="57347" name="Rectangle 3">
            <a:extLst>
              <a:ext uri="{FF2B5EF4-FFF2-40B4-BE49-F238E27FC236}">
                <a16:creationId xmlns:a16="http://schemas.microsoft.com/office/drawing/2014/main" id="{F5E858DE-F872-BF54-437D-C230FCEB3B76}"/>
              </a:ext>
            </a:extLst>
          </p:cNvPr>
          <p:cNvSpPr>
            <a:spLocks noGrp="1" noChangeArrowheads="1"/>
          </p:cNvSpPr>
          <p:nvPr>
            <p:ph type="body" idx="1"/>
          </p:nvPr>
        </p:nvSpPr>
        <p:spPr/>
        <p:txBody>
          <a:bodyPr/>
          <a:lstStyle/>
          <a:p>
            <a:r>
              <a:rPr lang="en-US" altLang="en-US" sz="2400" dirty="0">
                <a:ea typeface="ＭＳ Ｐゴシック" panose="020B0600070205080204" pitchFamily="34" charset="-128"/>
              </a:rPr>
              <a:t>Now, my brethren and sisters, the time has come for us to stand a little taller, to lift our eyes and stretch our minds to a greater comprehension and understanding of the grand millennial mission of this The Church of Jesus Christ of Latter-day Saints. </a:t>
            </a:r>
          </a:p>
          <a:p>
            <a:endParaRPr lang="en-US" altLang="en-US" sz="2400" dirty="0">
              <a:ea typeface="ＭＳ Ｐゴシック" panose="020B0600070205080204" pitchFamily="34" charset="-128"/>
            </a:endParaRPr>
          </a:p>
          <a:p>
            <a:r>
              <a:rPr lang="en-US" altLang="en-US" sz="2400" dirty="0">
                <a:ea typeface="ＭＳ Ｐゴシック" panose="020B0600070205080204" pitchFamily="34" charset="-128"/>
              </a:rPr>
              <a:t>This is a season to be strong. It is a time to move forward without hesitation, knowing well the meaning, the breadth, and the importance of our mission. It is a time to do what is right regardless of the consequences that might follow.</a:t>
            </a:r>
          </a:p>
          <a:p>
            <a:pPr eaLnBrk="1" hangingPunct="1">
              <a:lnSpc>
                <a:spcPct val="90000"/>
              </a:lnSpc>
              <a:buFontTx/>
              <a:buNone/>
            </a:pPr>
            <a:r>
              <a:rPr lang="en-US" altLang="en-US" dirty="0">
                <a:ea typeface="ＭＳ Ｐゴシック" panose="020B0600070205080204" pitchFamily="34" charset="-128"/>
              </a:rPr>
              <a:t>				</a:t>
            </a:r>
            <a:endParaRPr lang="en-US" altLang="en-US" sz="3600" dirty="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 calcmode="lin" valueType="num">
                                      <p:cBhvr additive="base">
                                        <p:cTn id="13" dur="500" fill="hold"/>
                                        <p:tgtEl>
                                          <p:spTgt spid="5734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34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anim calcmode="lin" valueType="num">
                                      <p:cBhvr additive="base">
                                        <p:cTn id="19" dur="500" fill="hold"/>
                                        <p:tgtEl>
                                          <p:spTgt spid="5734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34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ED7521C-3621-39AD-CCD2-577611F7E0A3}"/>
              </a:ext>
            </a:extLst>
          </p:cNvPr>
          <p:cNvSpPr>
            <a:spLocks noGrp="1" noChangeArrowheads="1"/>
          </p:cNvSpPr>
          <p:nvPr>
            <p:ph type="title"/>
          </p:nvPr>
        </p:nvSpPr>
        <p:spPr/>
        <p:txBody>
          <a:bodyPr/>
          <a:lstStyle/>
          <a:p>
            <a:pPr eaLnBrk="1" hangingPunct="1">
              <a:defRPr/>
            </a:pPr>
            <a:endParaRPr lang="en-US">
              <a:ea typeface="+mj-ea"/>
              <a:cs typeface="+mj-cs"/>
            </a:endParaRPr>
          </a:p>
        </p:txBody>
      </p:sp>
      <p:sp>
        <p:nvSpPr>
          <p:cNvPr id="16386" name="Text Box 3">
            <a:extLst>
              <a:ext uri="{FF2B5EF4-FFF2-40B4-BE49-F238E27FC236}">
                <a16:creationId xmlns:a16="http://schemas.microsoft.com/office/drawing/2014/main" id="{4755DE77-ECCB-A0D1-0405-412D3D767F07}"/>
              </a:ext>
            </a:extLst>
          </p:cNvPr>
          <p:cNvSpPr txBox="1">
            <a:spLocks noChangeArrowheads="1"/>
          </p:cNvSpPr>
          <p:nvPr/>
        </p:nvSpPr>
        <p:spPr bwMode="auto">
          <a:xfrm>
            <a:off x="6629400" y="2133600"/>
            <a:ext cx="2209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a:t>South </a:t>
            </a:r>
          </a:p>
          <a:p>
            <a:pPr>
              <a:spcBef>
                <a:spcPct val="50000"/>
              </a:spcBef>
            </a:pPr>
            <a:r>
              <a:rPr lang="en-US" altLang="en-US"/>
              <a:t>America</a:t>
            </a:r>
          </a:p>
        </p:txBody>
      </p:sp>
      <p:pic>
        <p:nvPicPr>
          <p:cNvPr id="28676" name="Picture 4" descr="SoutAmerica2">
            <a:extLst>
              <a:ext uri="{FF2B5EF4-FFF2-40B4-BE49-F238E27FC236}">
                <a16:creationId xmlns:a16="http://schemas.microsoft.com/office/drawing/2014/main" id="{099981AC-E65D-1C08-A0FC-C34E32A27A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28600"/>
            <a:ext cx="5138738"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500" fill="hold"/>
                                        <p:tgtEl>
                                          <p:spTgt spid="28676"/>
                                        </p:tgtEl>
                                        <p:attrNameLst>
                                          <p:attrName>ppt_x</p:attrName>
                                        </p:attrNameLst>
                                      </p:cBhvr>
                                      <p:tavLst>
                                        <p:tav tm="0">
                                          <p:val>
                                            <p:strVal val="0-#ppt_w/2"/>
                                          </p:val>
                                        </p:tav>
                                        <p:tav tm="100000">
                                          <p:val>
                                            <p:strVal val="#ppt_x"/>
                                          </p:val>
                                        </p:tav>
                                      </p:tavLst>
                                    </p:anim>
                                    <p:anim calcmode="lin" valueType="num">
                                      <p:cBhvr additive="base">
                                        <p:cTn id="8" dur="500" fill="hold"/>
                                        <p:tgtEl>
                                          <p:spTgt spid="286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Autopista">
            <a:extLst>
              <a:ext uri="{FF2B5EF4-FFF2-40B4-BE49-F238E27FC236}">
                <a16:creationId xmlns:a16="http://schemas.microsoft.com/office/drawing/2014/main" id="{D44956D4-1FCB-85A3-C7F3-8BEFF344C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472440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descr="PqueCentral">
            <a:extLst>
              <a:ext uri="{FF2B5EF4-FFF2-40B4-BE49-F238E27FC236}">
                <a16:creationId xmlns:a16="http://schemas.microsoft.com/office/drawing/2014/main" id="{5E318426-46CE-6629-AF62-2638E0A51C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52400"/>
            <a:ext cx="33051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PzaVenezuela">
            <a:extLst>
              <a:ext uri="{FF2B5EF4-FFF2-40B4-BE49-F238E27FC236}">
                <a16:creationId xmlns:a16="http://schemas.microsoft.com/office/drawing/2014/main" id="{6E63791F-E8DC-57B9-72FF-B62FCDBD59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657600"/>
            <a:ext cx="4191000"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9699"/>
                                        </p:tgtEl>
                                        <p:attrNameLst>
                                          <p:attrName>style.visibility</p:attrName>
                                        </p:attrNameLst>
                                      </p:cBhvr>
                                      <p:to>
                                        <p:strVal val="visible"/>
                                      </p:to>
                                    </p:set>
                                    <p:anim calcmode="lin" valueType="num">
                                      <p:cBhvr>
                                        <p:cTn id="13" dur="500" fill="hold"/>
                                        <p:tgtEl>
                                          <p:spTgt spid="29699"/>
                                        </p:tgtEl>
                                        <p:attrNameLst>
                                          <p:attrName>ppt_w</p:attrName>
                                        </p:attrNameLst>
                                      </p:cBhvr>
                                      <p:tavLst>
                                        <p:tav tm="0">
                                          <p:val>
                                            <p:fltVal val="0"/>
                                          </p:val>
                                        </p:tav>
                                        <p:tav tm="100000">
                                          <p:val>
                                            <p:strVal val="#ppt_w"/>
                                          </p:val>
                                        </p:tav>
                                      </p:tavLst>
                                    </p:anim>
                                    <p:anim calcmode="lin" valueType="num">
                                      <p:cBhvr>
                                        <p:cTn id="14" dur="500" fill="hold"/>
                                        <p:tgtEl>
                                          <p:spTgt spid="2969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29700"/>
                                        </p:tgtEl>
                                        <p:attrNameLst>
                                          <p:attrName>style.visibility</p:attrName>
                                        </p:attrNameLst>
                                      </p:cBhvr>
                                      <p:to>
                                        <p:strVal val="visible"/>
                                      </p:to>
                                    </p:set>
                                    <p:anim calcmode="lin" valueType="num">
                                      <p:cBhvr>
                                        <p:cTn id="19" dur="500" fill="hold"/>
                                        <p:tgtEl>
                                          <p:spTgt spid="29700"/>
                                        </p:tgtEl>
                                        <p:attrNameLst>
                                          <p:attrName>ppt_w</p:attrName>
                                        </p:attrNameLst>
                                      </p:cBhvr>
                                      <p:tavLst>
                                        <p:tav tm="0">
                                          <p:val>
                                            <p:fltVal val="0"/>
                                          </p:val>
                                        </p:tav>
                                        <p:tav tm="100000">
                                          <p:val>
                                            <p:strVal val="#ppt_w"/>
                                          </p:val>
                                        </p:tav>
                                      </p:tavLst>
                                    </p:anim>
                                    <p:anim calcmode="lin" valueType="num">
                                      <p:cBhvr>
                                        <p:cTn id="20" dur="500" fill="hold"/>
                                        <p:tgtEl>
                                          <p:spTgt spid="297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BAB79D-356B-1CB4-6B3D-EC16923371E1}"/>
              </a:ext>
            </a:extLst>
          </p:cNvPr>
          <p:cNvSpPr>
            <a:spLocks noGrp="1"/>
          </p:cNvSpPr>
          <p:nvPr>
            <p:ph type="title"/>
          </p:nvPr>
        </p:nvSpPr>
        <p:spPr>
          <a:xfrm>
            <a:off x="457200" y="228600"/>
            <a:ext cx="8229600" cy="1143000"/>
          </a:xfrm>
        </p:spPr>
        <p:txBody>
          <a:bodyPr/>
          <a:lstStyle/>
          <a:p>
            <a:endParaRPr lang="en-US"/>
          </a:p>
        </p:txBody>
      </p:sp>
      <p:pic>
        <p:nvPicPr>
          <p:cNvPr id="5" name="Picture 4" descr="A person wearing a suit and tie&#10;&#10;Description automatically generated">
            <a:extLst>
              <a:ext uri="{FF2B5EF4-FFF2-40B4-BE49-F238E27FC236}">
                <a16:creationId xmlns:a16="http://schemas.microsoft.com/office/drawing/2014/main" id="{894EA938-47D3-836A-0605-E17C8C00C692}"/>
              </a:ext>
            </a:extLst>
          </p:cNvPr>
          <p:cNvPicPr>
            <a:picLocks noChangeAspect="1"/>
          </p:cNvPicPr>
          <p:nvPr/>
        </p:nvPicPr>
        <p:blipFill rotWithShape="1">
          <a:blip r:embed="rId2"/>
          <a:srcRect l="2646" r="8648" b="2"/>
          <a:stretch/>
        </p:blipFill>
        <p:spPr>
          <a:xfrm>
            <a:off x="457200" y="1600200"/>
            <a:ext cx="3352800" cy="3732362"/>
          </a:xfrm>
          <a:prstGeom prst="rect">
            <a:avLst/>
          </a:prstGeom>
          <a:noFill/>
        </p:spPr>
      </p:pic>
      <p:pic>
        <p:nvPicPr>
          <p:cNvPr id="7" name="Content Placeholder 6" descr="Graphical user interface, text, application&#10;&#10;Description automatically generated">
            <a:extLst>
              <a:ext uri="{FF2B5EF4-FFF2-40B4-BE49-F238E27FC236}">
                <a16:creationId xmlns:a16="http://schemas.microsoft.com/office/drawing/2014/main" id="{EEC0E2B9-9784-8E79-07C4-4BAB92EA0556}"/>
              </a:ext>
            </a:extLst>
          </p:cNvPr>
          <p:cNvPicPr>
            <a:picLocks noGrp="1" noChangeAspect="1"/>
          </p:cNvPicPr>
          <p:nvPr>
            <p:ph sz="half" idx="2"/>
          </p:nvPr>
        </p:nvPicPr>
        <p:blipFill>
          <a:blip r:embed="rId3"/>
          <a:stretch>
            <a:fillRect/>
          </a:stretch>
        </p:blipFill>
        <p:spPr>
          <a:xfrm>
            <a:off x="4114800" y="2008011"/>
            <a:ext cx="4038600" cy="2841977"/>
          </a:xfrm>
        </p:spPr>
      </p:pic>
    </p:spTree>
    <p:extLst>
      <p:ext uri="{BB962C8B-B14F-4D97-AF65-F5344CB8AC3E}">
        <p14:creationId xmlns:p14="http://schemas.microsoft.com/office/powerpoint/2010/main" val="3052149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0C48E69-78FD-6F43-BD8A-1C444EA8D208}"/>
              </a:ext>
            </a:extLst>
          </p:cNvPr>
          <p:cNvSpPr>
            <a:spLocks noGrp="1"/>
          </p:cNvSpPr>
          <p:nvPr>
            <p:ph type="title"/>
          </p:nvPr>
        </p:nvSpPr>
        <p:spPr>
          <a:xfrm>
            <a:off x="457200" y="273050"/>
            <a:ext cx="3008313" cy="1162050"/>
          </a:xfrm>
        </p:spPr>
        <p:txBody>
          <a:bodyPr/>
          <a:lstStyle/>
          <a:p>
            <a:endParaRPr lang="en-US"/>
          </a:p>
        </p:txBody>
      </p:sp>
      <p:pic>
        <p:nvPicPr>
          <p:cNvPr id="6" name="Content Placeholder 5" descr="A baseball player running with his fist up&#10;&#10;Description automatically generated">
            <a:extLst>
              <a:ext uri="{FF2B5EF4-FFF2-40B4-BE49-F238E27FC236}">
                <a16:creationId xmlns:a16="http://schemas.microsoft.com/office/drawing/2014/main" id="{39BA81E9-D2B5-0727-ADBA-E9022D96D1D1}"/>
              </a:ext>
            </a:extLst>
          </p:cNvPr>
          <p:cNvPicPr>
            <a:picLocks noGrp="1" noChangeAspect="1"/>
          </p:cNvPicPr>
          <p:nvPr>
            <p:ph idx="1"/>
          </p:nvPr>
        </p:nvPicPr>
        <p:blipFill rotWithShape="1">
          <a:blip r:embed="rId2"/>
          <a:srcRect t="3512" r="1" b="7177"/>
          <a:stretch/>
        </p:blipFill>
        <p:spPr>
          <a:xfrm>
            <a:off x="3575050" y="273050"/>
            <a:ext cx="5111750" cy="5853113"/>
          </a:xfrm>
          <a:noFill/>
        </p:spPr>
      </p:pic>
      <p:sp>
        <p:nvSpPr>
          <p:cNvPr id="13" name="Text Placeholder 3">
            <a:extLst>
              <a:ext uri="{FF2B5EF4-FFF2-40B4-BE49-F238E27FC236}">
                <a16:creationId xmlns:a16="http://schemas.microsoft.com/office/drawing/2014/main" id="{277C3A25-3326-201A-191C-4620DFB5998A}"/>
              </a:ext>
            </a:extLst>
          </p:cNvPr>
          <p:cNvSpPr>
            <a:spLocks noGrp="1"/>
          </p:cNvSpPr>
          <p:nvPr>
            <p:ph type="body" sz="half" idx="2"/>
          </p:nvPr>
        </p:nvSpPr>
        <p:spPr>
          <a:xfrm>
            <a:off x="457200" y="1435100"/>
            <a:ext cx="3008313" cy="4691063"/>
          </a:xfrm>
        </p:spPr>
        <p:txBody>
          <a:bodyPr/>
          <a:lstStyle/>
          <a:p>
            <a:r>
              <a:rPr lang="en-US" b="0" i="0" u="none" strike="noStrike" dirty="0">
                <a:effectLst/>
                <a:latin typeface="Google Sans"/>
              </a:rPr>
              <a:t>Miguel Cabrera is not only one of the greatest Venezuelan MLB players of all time but is one of the greatest in MLB history. One of the best pure hitters of his generation, Cabrera has enjoyed an incredibly successful major league career.</a:t>
            </a:r>
            <a:endParaRPr lang="en-US" dirty="0"/>
          </a:p>
        </p:txBody>
      </p:sp>
    </p:spTree>
    <p:extLst>
      <p:ext uri="{BB962C8B-B14F-4D97-AF65-F5344CB8AC3E}">
        <p14:creationId xmlns:p14="http://schemas.microsoft.com/office/powerpoint/2010/main" val="3994011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erson in a tuxedo holding a baton&#10;&#10;Description automatically generated">
            <a:extLst>
              <a:ext uri="{FF2B5EF4-FFF2-40B4-BE49-F238E27FC236}">
                <a16:creationId xmlns:a16="http://schemas.microsoft.com/office/drawing/2014/main" id="{B3E3A6CC-C711-7932-CB92-1AD97853E8C1}"/>
              </a:ext>
            </a:extLst>
          </p:cNvPr>
          <p:cNvPicPr>
            <a:picLocks noGrp="1" noChangeAspect="1"/>
          </p:cNvPicPr>
          <p:nvPr>
            <p:ph type="pic" idx="1"/>
          </p:nvPr>
        </p:nvPicPr>
        <p:blipFill rotWithShape="1">
          <a:blip r:embed="rId2"/>
          <a:srcRect l="14903" r="10097"/>
          <a:stretch/>
        </p:blipFill>
        <p:spPr>
          <a:xfrm>
            <a:off x="1765784" y="288674"/>
            <a:ext cx="5123001" cy="3842251"/>
          </a:xfrm>
          <a:noFill/>
        </p:spPr>
      </p:pic>
      <p:sp>
        <p:nvSpPr>
          <p:cNvPr id="13" name="Text Placeholder 3">
            <a:extLst>
              <a:ext uri="{FF2B5EF4-FFF2-40B4-BE49-F238E27FC236}">
                <a16:creationId xmlns:a16="http://schemas.microsoft.com/office/drawing/2014/main" id="{8F3D9D3D-318D-4B28-7FAF-69EDD2BFBD67}"/>
              </a:ext>
            </a:extLst>
          </p:cNvPr>
          <p:cNvSpPr>
            <a:spLocks noGrp="1"/>
          </p:cNvSpPr>
          <p:nvPr>
            <p:ph type="body" sz="half" idx="2"/>
          </p:nvPr>
        </p:nvSpPr>
        <p:spPr>
          <a:xfrm>
            <a:off x="1826591" y="4343400"/>
            <a:ext cx="5564809" cy="1524000"/>
          </a:xfrm>
        </p:spPr>
        <p:txBody>
          <a:bodyPr/>
          <a:lstStyle/>
          <a:p>
            <a:r>
              <a:rPr lang="en-US" b="0" i="0" u="none" strike="noStrike" dirty="0">
                <a:effectLst/>
                <a:latin typeface="Google Sans"/>
              </a:rPr>
              <a:t>Gustavo Dudamel, (born January 26, 1981, Barquisimeto, Venezuela), Venezuelan conductor and music director of the Los Angeles Philharmonic Orchestra (2009– ) who earned acclaim for his ability to draw fresh dynamic performances from orchestras. </a:t>
            </a:r>
            <a:r>
              <a:rPr lang="en-US" b="0" i="0" u="none" strike="noStrike" dirty="0">
                <a:effectLst/>
                <a:latin typeface="arial" panose="020B0604020202020204" pitchFamily="34" charset="0"/>
              </a:rPr>
              <a:t>Driven by an unwavering belief in the power of </a:t>
            </a:r>
            <a:r>
              <a:rPr lang="en-US" b="1" i="0" u="none" strike="noStrike" dirty="0">
                <a:effectLst/>
                <a:latin typeface="arial" panose="020B0604020202020204" pitchFamily="34" charset="0"/>
              </a:rPr>
              <a:t>music</a:t>
            </a:r>
            <a:r>
              <a:rPr lang="en-US" b="0" i="0" u="none" strike="noStrike" dirty="0">
                <a:effectLst/>
                <a:latin typeface="arial" panose="020B0604020202020204" pitchFamily="34" charset="0"/>
              </a:rPr>
              <a:t> to heal, unite, and inspire, Gustavo Dudamel is one of the most distinguished conductors of our day.</a:t>
            </a:r>
            <a:endParaRPr lang="en-US" dirty="0"/>
          </a:p>
        </p:txBody>
      </p:sp>
    </p:spTree>
    <p:extLst>
      <p:ext uri="{BB962C8B-B14F-4D97-AF65-F5344CB8AC3E}">
        <p14:creationId xmlns:p14="http://schemas.microsoft.com/office/powerpoint/2010/main" val="2047028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5" descr="772_08499000_p_600.jpg">
            <a:extLst>
              <a:ext uri="{FF2B5EF4-FFF2-40B4-BE49-F238E27FC236}">
                <a16:creationId xmlns:a16="http://schemas.microsoft.com/office/drawing/2014/main" id="{6C94ED5A-8C32-187C-C25C-E4A28C68F6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263" y="1001713"/>
            <a:ext cx="7297737" cy="56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extBox 6">
            <a:extLst>
              <a:ext uri="{FF2B5EF4-FFF2-40B4-BE49-F238E27FC236}">
                <a16:creationId xmlns:a16="http://schemas.microsoft.com/office/drawing/2014/main" id="{BDEA7676-DA49-F9C8-2B03-F6E7A37610F3}"/>
              </a:ext>
            </a:extLst>
          </p:cNvPr>
          <p:cNvSpPr txBox="1">
            <a:spLocks noChangeArrowheads="1"/>
          </p:cNvSpPr>
          <p:nvPr/>
        </p:nvSpPr>
        <p:spPr bwMode="auto">
          <a:xfrm>
            <a:off x="1524000" y="304800"/>
            <a:ext cx="548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a:t>Caracas, Venezuela Temple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29CA919-34E5-616D-21E4-798467A73E54}"/>
              </a:ext>
            </a:extLst>
          </p:cNvPr>
          <p:cNvSpPr>
            <a:spLocks noGrp="1"/>
          </p:cNvSpPr>
          <p:nvPr>
            <p:ph type="title"/>
          </p:nvPr>
        </p:nvSpPr>
        <p:spPr>
          <a:xfrm>
            <a:off x="457200" y="228600"/>
            <a:ext cx="8229600" cy="1143000"/>
          </a:xfrm>
        </p:spPr>
        <p:txBody>
          <a:bodyPr/>
          <a:lstStyle/>
          <a:p>
            <a:r>
              <a:rPr lang="en-US" dirty="0"/>
              <a:t>Venezuela, Caracas Mission</a:t>
            </a:r>
            <a:br>
              <a:rPr lang="en-US" dirty="0"/>
            </a:br>
            <a:r>
              <a:rPr lang="en-US" dirty="0"/>
              <a:t>2011-2014 </a:t>
            </a:r>
          </a:p>
        </p:txBody>
      </p:sp>
      <p:pic>
        <p:nvPicPr>
          <p:cNvPr id="2" name="Content Placeholder 3" descr="IMG_1612.JPG">
            <a:extLst>
              <a:ext uri="{FF2B5EF4-FFF2-40B4-BE49-F238E27FC236}">
                <a16:creationId xmlns:a16="http://schemas.microsoft.com/office/drawing/2014/main" id="{3329CEBF-9BC9-01B1-1CC7-25C8ED4EC633}"/>
              </a:ext>
            </a:extLst>
          </p:cNvPr>
          <p:cNvPicPr>
            <a:picLocks noChangeAspect="1"/>
          </p:cNvPicPr>
          <p:nvPr/>
        </p:nvPicPr>
        <p:blipFill rotWithShape="1">
          <a:blip r:embed="rId2">
            <a:extLst>
              <a:ext uri="{28A0092B-C50C-407E-A947-70E740481C1C}">
                <a14:useLocalDpi xmlns:a14="http://schemas.microsoft.com/office/drawing/2010/main" val="0"/>
              </a:ext>
            </a:extLst>
          </a:blip>
          <a:srcRect t="1512" b="1369"/>
          <a:stretch/>
        </p:blipFill>
        <p:spPr>
          <a:xfrm>
            <a:off x="-94077" y="1587054"/>
            <a:ext cx="9230056" cy="5042346"/>
          </a:xfrm>
          <a:prstGeom prst="rect">
            <a:avLst/>
          </a:prstGeom>
          <a:noFill/>
        </p:spPr>
      </p:pic>
    </p:spTree>
    <p:extLst>
      <p:ext uri="{BB962C8B-B14F-4D97-AF65-F5344CB8AC3E}">
        <p14:creationId xmlns:p14="http://schemas.microsoft.com/office/powerpoint/2010/main" val="975792887"/>
      </p:ext>
    </p:extLst>
  </p:cSld>
  <p:clrMapOvr>
    <a:masterClrMapping/>
  </p:clrMapOvr>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3373</TotalTime>
  <Words>963</Words>
  <Application>Microsoft Macintosh PowerPoint</Application>
  <PresentationFormat>On-screen Show (4:3)</PresentationFormat>
  <Paragraphs>107</Paragraphs>
  <Slides>25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ＭＳ Ｐゴシック</vt:lpstr>
      <vt:lpstr>Arial</vt:lpstr>
      <vt:lpstr>Arial</vt:lpstr>
      <vt:lpstr>Google Sans</vt:lpstr>
      <vt:lpstr>Mountain Top</vt:lpstr>
      <vt:lpstr>MATH 511  Numerial Solution of Partial Differential Equations</vt:lpstr>
      <vt:lpstr>BYU Mission</vt:lpstr>
      <vt:lpstr>PowerPoint Presentation</vt:lpstr>
      <vt:lpstr>PowerPoint Presentation</vt:lpstr>
      <vt:lpstr>PowerPoint Presentation</vt:lpstr>
      <vt:lpstr>PowerPoint Presentation</vt:lpstr>
      <vt:lpstr>PowerPoint Presentation</vt:lpstr>
      <vt:lpstr>PowerPoint Presentation</vt:lpstr>
      <vt:lpstr>Venezuela, Caracas Mission 2011-2014 </vt:lpstr>
      <vt:lpstr>Education and Experience</vt:lpstr>
      <vt:lpstr>Education and Experience</vt:lpstr>
      <vt:lpstr>PowerPoint Presentation</vt:lpstr>
      <vt:lpstr>PowerPoint Presentation</vt:lpstr>
      <vt:lpstr>PowerPoint Presentation</vt:lpstr>
      <vt:lpstr>PowerPoint Presentation</vt:lpstr>
      <vt:lpstr>PowerPoint Presentation</vt:lpstr>
      <vt:lpstr>My Role and Goals on  Foster NMPDE Learning</vt:lpstr>
      <vt:lpstr>Motivation to Learn</vt:lpstr>
      <vt:lpstr>My Expectation: Your Role and Goals on  Foster NMPDE Learning</vt:lpstr>
      <vt:lpstr>Your Role and Goals on  Foster NMPDE Learning</vt:lpstr>
      <vt:lpstr>Your Role and Goals on  Foster NMPDE Learning</vt:lpstr>
      <vt:lpstr>PowerPoint Presentation</vt:lpstr>
      <vt:lpstr>My Challenge</vt:lpstr>
      <vt:lpstr>Pres. G. B. Hinckley </vt:lpstr>
      <vt:lpstr>Pres. G. B. Hinckley </vt:lpstr>
    </vt:vector>
  </TitlesOfParts>
  <Company>Brigham Young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214 GREAT CLASS!!!</dc:title>
  <dc:creator>vianey</dc:creator>
  <cp:lastModifiedBy>Vianey Villamizar Gonzalez</cp:lastModifiedBy>
  <cp:revision>129</cp:revision>
  <dcterms:created xsi:type="dcterms:W3CDTF">2011-01-11T04:43:24Z</dcterms:created>
  <dcterms:modified xsi:type="dcterms:W3CDTF">2024-01-08T22:29:08Z</dcterms:modified>
</cp:coreProperties>
</file>